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64" r:id="rId2"/>
    <p:sldId id="265" r:id="rId3"/>
    <p:sldId id="266" r:id="rId4"/>
    <p:sldId id="269" r:id="rId5"/>
    <p:sldId id="267" r:id="rId6"/>
    <p:sldId id="256" r:id="rId7"/>
    <p:sldId id="257" r:id="rId8"/>
    <p:sldId id="259" r:id="rId9"/>
    <p:sldId id="258" r:id="rId10"/>
    <p:sldId id="261" r:id="rId11"/>
    <p:sldId id="260" r:id="rId12"/>
    <p:sldId id="262" r:id="rId13"/>
    <p:sldId id="263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60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E91436-AF22-460E-BE44-8324BA5629BE}" type="datetimeFigureOut">
              <a:rPr lang="en-US" smtClean="0"/>
              <a:pPr/>
              <a:t>3/23/2011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6B6978-D79B-466A-9399-235087EB03B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>
                <a:latin typeface="Calibri" pitchFamily="34" charset="0"/>
                <a:ea typeface="ＭＳ Ｐゴシック"/>
                <a:cs typeface="ＭＳ Ｐゴシック"/>
              </a:rPr>
              <a:t>These qualities are taken right from the CC document, and describe what students must be / be able to do by the time they graduate.  They correspond directly to the 21</a:t>
            </a:r>
            <a:r>
              <a:rPr lang="en-US" baseline="30000" dirty="0" smtClean="0">
                <a:latin typeface="Calibri" pitchFamily="34" charset="0"/>
                <a:ea typeface="ＭＳ Ｐゴシック"/>
                <a:cs typeface="ＭＳ Ｐゴシック"/>
              </a:rPr>
              <a:t>st</a:t>
            </a:r>
            <a:r>
              <a:rPr lang="en-US" dirty="0" smtClean="0">
                <a:latin typeface="Calibri" pitchFamily="34" charset="0"/>
                <a:ea typeface="ＭＳ Ｐゴシック"/>
                <a:cs typeface="ＭＳ Ｐゴシック"/>
              </a:rPr>
              <a:t> Century Skills (p21.org)</a:t>
            </a:r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1D35190-7690-43B3-988B-775549C0B000}" type="slidenum">
              <a:rPr lang="en-US" smtClean="0">
                <a:latin typeface="Arial" pitchFamily="34" charset="0"/>
                <a:ea typeface="ＭＳ Ｐゴシック"/>
                <a:cs typeface="ＭＳ Ｐゴシック"/>
              </a:rPr>
              <a:pPr/>
              <a:t>7</a:t>
            </a:fld>
            <a:endParaRPr lang="en-US" dirty="0" smtClean="0">
              <a:latin typeface="Arial" pitchFamily="34" charset="0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90115" name="Placeholder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0563" tIns="45282" rIns="90563" bIns="45282"/>
          <a:lstStyle/>
          <a:p>
            <a:r>
              <a:rPr lang="en-US" dirty="0" smtClean="0">
                <a:latin typeface="Calibri" pitchFamily="34" charset="0"/>
                <a:ea typeface="ＭＳ Ｐゴシック"/>
                <a:cs typeface="ＭＳ Ｐゴシック"/>
              </a:rPr>
              <a:t>Regardless, complexity (and readability) of texts to which students are exposed must increase to match texts they will be expected to read for college/careers.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909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>
                <a:latin typeface="Calibri" pitchFamily="34" charset="0"/>
                <a:ea typeface="ＭＳ Ｐゴシック"/>
                <a:cs typeface="ＭＳ Ｐゴシック"/>
              </a:rPr>
              <a:t>The percentage of informational text read must increase to 70% by 12</a:t>
            </a:r>
            <a:r>
              <a:rPr lang="en-US" baseline="30000" dirty="0" smtClean="0">
                <a:latin typeface="Calibri" pitchFamily="34" charset="0"/>
                <a:ea typeface="ＭＳ Ｐゴシック"/>
                <a:cs typeface="ＭＳ Ｐゴシック"/>
              </a:rPr>
              <a:t>th</a:t>
            </a:r>
            <a:r>
              <a:rPr lang="en-US" dirty="0" smtClean="0">
                <a:latin typeface="Calibri" pitchFamily="34" charset="0"/>
                <a:ea typeface="ＭＳ Ｐゴシック"/>
                <a:cs typeface="ＭＳ Ｐゴシック"/>
              </a:rPr>
              <a:t> grade.  This is across all content areas, not solely in ELA.</a:t>
            </a:r>
          </a:p>
        </p:txBody>
      </p:sp>
      <p:sp>
        <p:nvSpPr>
          <p:cNvPr id="890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CB305F6-E3BB-4BE7-BE71-59FF6D7ACF5E}" type="slidenum">
              <a:rPr lang="en-US" smtClean="0">
                <a:latin typeface="Arial" pitchFamily="34" charset="0"/>
                <a:ea typeface="ＭＳ Ｐゴシック"/>
                <a:cs typeface="ＭＳ Ｐゴシック"/>
              </a:rPr>
              <a:pPr/>
              <a:t>9</a:t>
            </a:fld>
            <a:endParaRPr lang="en-US" dirty="0" smtClean="0">
              <a:latin typeface="Arial" pitchFamily="34" charset="0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342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>
                <a:latin typeface="Calibri" pitchFamily="34" charset="0"/>
                <a:ea typeface="ＭＳ Ｐゴシック"/>
                <a:cs typeface="ＭＳ Ｐゴシック"/>
              </a:rPr>
              <a:t>Appendix C includes examples of student writing with extremely helpful annotations.</a:t>
            </a:r>
          </a:p>
        </p:txBody>
      </p:sp>
      <p:sp>
        <p:nvSpPr>
          <p:cNvPr id="1034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974385A-4A29-4328-ADA9-6A58406FE478}" type="slidenum">
              <a:rPr lang="en-US" smtClean="0">
                <a:latin typeface="Arial" pitchFamily="34" charset="0"/>
                <a:ea typeface="ＭＳ Ｐゴシック"/>
                <a:cs typeface="ＭＳ Ｐゴシック"/>
              </a:rPr>
              <a:pPr/>
              <a:t>10</a:t>
            </a:fld>
            <a:endParaRPr lang="en-US" dirty="0" smtClean="0">
              <a:latin typeface="Arial" pitchFamily="34" charset="0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318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>
                <a:latin typeface="Calibri" pitchFamily="34" charset="0"/>
                <a:ea typeface="ＭＳ Ｐゴシック"/>
                <a:cs typeface="ＭＳ Ｐゴシック"/>
              </a:rPr>
              <a:t>Appendix B includes text exemplars and sample performance tasks based on the exemplars.</a:t>
            </a:r>
          </a:p>
        </p:txBody>
      </p:sp>
      <p:sp>
        <p:nvSpPr>
          <p:cNvPr id="931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D9BC26D-ED3E-4EBA-98F2-42B376E404F4}" type="slidenum">
              <a:rPr lang="en-US" smtClean="0">
                <a:latin typeface="Arial" pitchFamily="34" charset="0"/>
                <a:ea typeface="ＭＳ Ｐゴシック"/>
                <a:cs typeface="ＭＳ Ｐゴシック"/>
              </a:rPr>
              <a:pPr/>
              <a:t>11</a:t>
            </a:fld>
            <a:endParaRPr lang="en-US" dirty="0" smtClean="0">
              <a:latin typeface="Arial" pitchFamily="34" charset="0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7E875-8B9E-49A8-A1A2-C80B87183941}" type="datetimeFigureOut">
              <a:rPr lang="en-US" smtClean="0"/>
              <a:pPr/>
              <a:t>3/23/2011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6476F-7EC3-4177-B142-FEAA975A9B6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7E875-8B9E-49A8-A1A2-C80B87183941}" type="datetimeFigureOut">
              <a:rPr lang="en-US" smtClean="0"/>
              <a:pPr/>
              <a:t>3/23/2011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6476F-7EC3-4177-B142-FEAA975A9B6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7E875-8B9E-49A8-A1A2-C80B87183941}" type="datetimeFigureOut">
              <a:rPr lang="en-US" smtClean="0"/>
              <a:pPr/>
              <a:t>3/23/2011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6476F-7EC3-4177-B142-FEAA975A9B6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7E875-8B9E-49A8-A1A2-C80B87183941}" type="datetimeFigureOut">
              <a:rPr lang="en-US" smtClean="0"/>
              <a:pPr/>
              <a:t>3/23/2011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6476F-7EC3-4177-B142-FEAA975A9B6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7E875-8B9E-49A8-A1A2-C80B87183941}" type="datetimeFigureOut">
              <a:rPr lang="en-US" smtClean="0"/>
              <a:pPr/>
              <a:t>3/23/2011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6476F-7EC3-4177-B142-FEAA975A9B6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7E875-8B9E-49A8-A1A2-C80B87183941}" type="datetimeFigureOut">
              <a:rPr lang="en-US" smtClean="0"/>
              <a:pPr/>
              <a:t>3/23/2011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6476F-7EC3-4177-B142-FEAA975A9B6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7E875-8B9E-49A8-A1A2-C80B87183941}" type="datetimeFigureOut">
              <a:rPr lang="en-US" smtClean="0"/>
              <a:pPr/>
              <a:t>3/23/2011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6476F-7EC3-4177-B142-FEAA975A9B6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7E875-8B9E-49A8-A1A2-C80B87183941}" type="datetimeFigureOut">
              <a:rPr lang="en-US" smtClean="0"/>
              <a:pPr/>
              <a:t>3/23/2011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6476F-7EC3-4177-B142-FEAA975A9B6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7E875-8B9E-49A8-A1A2-C80B87183941}" type="datetimeFigureOut">
              <a:rPr lang="en-US" smtClean="0"/>
              <a:pPr/>
              <a:t>3/23/2011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6476F-7EC3-4177-B142-FEAA975A9B6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7E875-8B9E-49A8-A1A2-C80B87183941}" type="datetimeFigureOut">
              <a:rPr lang="en-US" smtClean="0"/>
              <a:pPr/>
              <a:t>3/23/2011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6476F-7EC3-4177-B142-FEAA975A9B6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7E875-8B9E-49A8-A1A2-C80B87183941}" type="datetimeFigureOut">
              <a:rPr lang="en-US" smtClean="0"/>
              <a:pPr/>
              <a:t>3/23/2011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6476F-7EC3-4177-B142-FEAA975A9B6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87E875-8B9E-49A8-A1A2-C80B87183941}" type="datetimeFigureOut">
              <a:rPr lang="en-US" smtClean="0"/>
              <a:pPr/>
              <a:t>3/23/2011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16476F-7EC3-4177-B142-FEAA975A9B6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12.nysed.gov/ciai/common_core_standards/" TargetMode="Externa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457200" y="3124200"/>
            <a:ext cx="66294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cap="all" dirty="0">
                <a:solidFill>
                  <a:schemeClr val="bg1"/>
                </a:solidFill>
              </a:rPr>
              <a:t>Science Facilitators Meeting </a:t>
            </a:r>
          </a:p>
          <a:p>
            <a:pPr algn="ctr">
              <a:spcBef>
                <a:spcPct val="50000"/>
              </a:spcBef>
            </a:pPr>
            <a:r>
              <a:rPr lang="en-US" sz="3200" cap="all" dirty="0">
                <a:solidFill>
                  <a:schemeClr val="bg1"/>
                </a:solidFill>
              </a:rPr>
              <a:t>March </a:t>
            </a:r>
            <a:r>
              <a:rPr lang="en-US" sz="3200" cap="all" dirty="0" smtClean="0">
                <a:solidFill>
                  <a:schemeClr val="bg1"/>
                </a:solidFill>
              </a:rPr>
              <a:t>24</a:t>
            </a:r>
            <a:r>
              <a:rPr lang="en-US" sz="3200" cap="all" baseline="30000" dirty="0" smtClean="0">
                <a:solidFill>
                  <a:schemeClr val="bg1"/>
                </a:solidFill>
              </a:rPr>
              <a:t>th</a:t>
            </a:r>
            <a:r>
              <a:rPr lang="en-US" sz="3200" cap="all" dirty="0">
                <a:solidFill>
                  <a:schemeClr val="bg1"/>
                </a:solidFill>
              </a:rPr>
              <a:t>, 2011</a:t>
            </a:r>
          </a:p>
        </p:txBody>
      </p:sp>
      <p:pic>
        <p:nvPicPr>
          <p:cNvPr id="1026" name="Picture 2" descr="C:\Program Files\Microsoft Office 2007\MEDIA\CAGCAT10\j0301076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62600" y="304800"/>
            <a:ext cx="2819400" cy="2819400"/>
          </a:xfrm>
          <a:prstGeom prst="rect">
            <a:avLst/>
          </a:prstGeom>
          <a:noFill/>
        </p:spPr>
      </p:pic>
      <p:pic>
        <p:nvPicPr>
          <p:cNvPr id="1027" name="Picture 3" descr="C:\Users\MDaigler\AppData\Local\Microsoft\Windows\Temporary Internet Files\Content.IE5\4L0MMG8N\MC900325266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3886200"/>
            <a:ext cx="1980737" cy="2590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1075"/>
          </a:xfrm>
          <a:solidFill>
            <a:srgbClr val="009592"/>
          </a:solidFill>
          <a:ln>
            <a:solidFill>
              <a:schemeClr val="accent3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chemeClr val="bg1"/>
                </a:solidFill>
              </a:rPr>
              <a:t>Appendix C</a:t>
            </a:r>
          </a:p>
        </p:txBody>
      </p:sp>
      <p:sp>
        <p:nvSpPr>
          <p:cNvPr id="4096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343400" cy="4525963"/>
          </a:xfrm>
        </p:spPr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dirty="0" smtClean="0">
                <a:ea typeface="ＭＳ Ｐゴシック"/>
                <a:cs typeface="ＭＳ Ｐゴシック"/>
              </a:rPr>
              <a:t>Student samples (K-12) </a:t>
            </a:r>
          </a:p>
          <a:p>
            <a:pPr eaLnBrk="1" hangingPunct="1">
              <a:spcAft>
                <a:spcPts val="1200"/>
              </a:spcAft>
            </a:pPr>
            <a:r>
              <a:rPr lang="en-US" dirty="0" smtClean="0">
                <a:ea typeface="ＭＳ Ｐゴシック"/>
                <a:cs typeface="ＭＳ Ｐゴシック"/>
              </a:rPr>
              <a:t>3 types of writing</a:t>
            </a:r>
          </a:p>
          <a:p>
            <a:pPr eaLnBrk="1" hangingPunct="1">
              <a:spcAft>
                <a:spcPts val="1200"/>
              </a:spcAft>
            </a:pPr>
            <a:r>
              <a:rPr lang="en-US" dirty="0" smtClean="0">
                <a:ea typeface="ＭＳ Ｐゴシック"/>
                <a:cs typeface="ＭＳ Ｐゴシック"/>
              </a:rPr>
              <a:t>Annotation with evidence</a:t>
            </a:r>
          </a:p>
          <a:p>
            <a:pPr eaLnBrk="1" hangingPunct="1"/>
            <a:endParaRPr lang="en-US" dirty="0" smtClean="0">
              <a:ea typeface="ＭＳ Ｐゴシック"/>
              <a:cs typeface="ＭＳ Ｐゴシック"/>
            </a:endParaRPr>
          </a:p>
        </p:txBody>
      </p:sp>
      <p:pic>
        <p:nvPicPr>
          <p:cNvPr id="4096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922838" y="1600200"/>
            <a:ext cx="3489325" cy="4525963"/>
          </a:xfrm>
          <a:ln>
            <a:solidFill>
              <a:schemeClr val="bg2"/>
            </a:solidFill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4724400"/>
            <a:ext cx="5708650" cy="1676400"/>
          </a:xfrm>
          <a:prstGeom prst="rect">
            <a:avLst/>
          </a:prstGeom>
          <a:noFill/>
          <a:ln w="57150">
            <a:solidFill>
              <a:schemeClr val="bg2"/>
            </a:solidFill>
            <a:miter lim="800000"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597352"/>
            <a:ext cx="9144000" cy="144016"/>
          </a:xfrm>
        </p:spPr>
        <p:txBody>
          <a:bodyPr/>
          <a:lstStyle/>
          <a:p>
            <a:pPr>
              <a:defRPr/>
            </a:pPr>
            <a:r>
              <a:rPr lang="en-US" sz="900" dirty="0" smtClean="0"/>
              <a:t>Copyright (c) 2011 by Erie 1 BOCES -- Permission to use and reproduce granted to Erie 1 BOCES RTTT Participating Districts Only – Updated  3/2011</a:t>
            </a:r>
            <a:endParaRPr lang="en-US" sz="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3775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eaLnBrk="1" hangingPunct="1">
              <a:defRPr/>
            </a:pPr>
            <a:r>
              <a:rPr lang="en-US" dirty="0" smtClean="0"/>
              <a:t>Appendix B</a:t>
            </a:r>
          </a:p>
        </p:txBody>
      </p:sp>
      <p:pic>
        <p:nvPicPr>
          <p:cNvPr id="30723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22313" y="1600200"/>
            <a:ext cx="3508375" cy="4525963"/>
          </a:xfrm>
          <a:ln>
            <a:solidFill>
              <a:schemeClr val="bg2"/>
            </a:solidFill>
          </a:ln>
        </p:spPr>
      </p:pic>
      <p:sp>
        <p:nvSpPr>
          <p:cNvPr id="3072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/>
                <a:cs typeface="ＭＳ Ｐゴシック"/>
              </a:rPr>
              <a:t>Text Exemplars K-12</a:t>
            </a:r>
          </a:p>
          <a:p>
            <a:pPr lvl="1" eaLnBrk="1" hangingPunct="1"/>
            <a:r>
              <a:rPr lang="en-US" dirty="0" smtClean="0">
                <a:ea typeface="ＭＳ Ｐゴシック"/>
              </a:rPr>
              <a:t>Complexity, Quality, Range</a:t>
            </a:r>
          </a:p>
          <a:p>
            <a:pPr eaLnBrk="1" hangingPunct="1"/>
            <a:r>
              <a:rPr lang="en-US" dirty="0" smtClean="0">
                <a:ea typeface="ＭＳ Ｐゴシック"/>
                <a:cs typeface="ＭＳ Ｐゴシック"/>
              </a:rPr>
              <a:t>Sample Performance Tasks</a:t>
            </a:r>
          </a:p>
          <a:p>
            <a:pPr lvl="1" eaLnBrk="1" hangingPunct="1"/>
            <a:r>
              <a:rPr lang="en-US" dirty="0" smtClean="0">
                <a:ea typeface="ＭＳ Ｐゴシック"/>
              </a:rPr>
              <a:t>Language of standard &amp; standard code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00200" y="5410200"/>
            <a:ext cx="7058025" cy="1143000"/>
          </a:xfrm>
          <a:prstGeom prst="rect">
            <a:avLst/>
          </a:prstGeom>
          <a:noFill/>
          <a:ln w="57150">
            <a:solidFill>
              <a:schemeClr val="bg2"/>
            </a:solidFill>
            <a:miter lim="800000"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597352"/>
            <a:ext cx="9144000" cy="144016"/>
          </a:xfrm>
        </p:spPr>
        <p:txBody>
          <a:bodyPr/>
          <a:lstStyle/>
          <a:p>
            <a:pPr>
              <a:defRPr/>
            </a:pPr>
            <a:r>
              <a:rPr lang="en-US" sz="900" dirty="0" smtClean="0"/>
              <a:t>Copyright (c) 2011 by Erie 1 BOCES -- Permission to use and reproduce granted to Erie 1 BOCES RTTT Participating Districts Only – Updated  3/2011</a:t>
            </a:r>
            <a:endParaRPr lang="en-US" sz="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How to get to it online</a:t>
            </a:r>
            <a:endParaRPr lang="en-US" sz="6000" dirty="0"/>
          </a:p>
        </p:txBody>
      </p:sp>
      <p:sp>
        <p:nvSpPr>
          <p:cNvPr id="7" name="Rectangle 6"/>
          <p:cNvSpPr/>
          <p:nvPr/>
        </p:nvSpPr>
        <p:spPr>
          <a:xfrm>
            <a:off x="381000" y="1905000"/>
            <a:ext cx="8229600" cy="1981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>
                <a:hlinkClick r:id="rId2"/>
              </a:rPr>
              <a:t>http://www.p12.nysed.gov/ciai/common_core_standards/</a:t>
            </a:r>
            <a:endParaRPr lang="en-US" sz="4000" dirty="0" smtClean="0"/>
          </a:p>
          <a:p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>
                <a:solidFill>
                  <a:srgbClr val="FF0000"/>
                </a:solidFill>
              </a:rPr>
              <a:t>Julie K-12 tour</a:t>
            </a:r>
            <a:endParaRPr lang="en-US" sz="66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76400" y="2743200"/>
            <a:ext cx="594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Ahhhhhh…break out!!!!!!!!!!!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Create agenda for the next meeting…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381000" y="5943600"/>
            <a:ext cx="8382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dirty="0"/>
              <a:t>…..Meetings for next year….summer???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 Norms</a:t>
            </a:r>
          </a:p>
        </p:txBody>
      </p:sp>
      <p:sp>
        <p:nvSpPr>
          <p:cNvPr id="3075" name="SMARTPenAnnotation0"/>
          <p:cNvSpPr>
            <a:spLocks/>
          </p:cNvSpPr>
          <p:nvPr/>
        </p:nvSpPr>
        <p:spPr bwMode="auto">
          <a:xfrm>
            <a:off x="866775" y="1874838"/>
            <a:ext cx="171450" cy="331787"/>
          </a:xfrm>
          <a:custGeom>
            <a:avLst/>
            <a:gdLst/>
            <a:ahLst/>
            <a:cxnLst>
              <a:cxn ang="0">
                <a:pos x="0" y="34"/>
              </a:cxn>
              <a:cxn ang="0">
                <a:pos x="3" y="44"/>
              </a:cxn>
              <a:cxn ang="0">
                <a:pos x="4" y="53"/>
              </a:cxn>
              <a:cxn ang="0">
                <a:pos x="5" y="62"/>
              </a:cxn>
              <a:cxn ang="0">
                <a:pos x="6" y="75"/>
              </a:cxn>
              <a:cxn ang="0">
                <a:pos x="8" y="83"/>
              </a:cxn>
              <a:cxn ang="0">
                <a:pos x="10" y="92"/>
              </a:cxn>
              <a:cxn ang="0">
                <a:pos x="10" y="102"/>
              </a:cxn>
              <a:cxn ang="0">
                <a:pos x="11" y="118"/>
              </a:cxn>
              <a:cxn ang="0">
                <a:pos x="14" y="127"/>
              </a:cxn>
              <a:cxn ang="0">
                <a:pos x="15" y="135"/>
              </a:cxn>
              <a:cxn ang="0">
                <a:pos x="16" y="143"/>
              </a:cxn>
              <a:cxn ang="0">
                <a:pos x="16" y="166"/>
              </a:cxn>
              <a:cxn ang="0">
                <a:pos x="17" y="187"/>
              </a:cxn>
              <a:cxn ang="0">
                <a:pos x="22" y="201"/>
              </a:cxn>
              <a:cxn ang="0">
                <a:pos x="22" y="208"/>
              </a:cxn>
              <a:cxn ang="0">
                <a:pos x="23" y="189"/>
              </a:cxn>
              <a:cxn ang="0">
                <a:pos x="27" y="179"/>
              </a:cxn>
              <a:cxn ang="0">
                <a:pos x="28" y="170"/>
              </a:cxn>
              <a:cxn ang="0">
                <a:pos x="31" y="162"/>
              </a:cxn>
              <a:cxn ang="0">
                <a:pos x="33" y="154"/>
              </a:cxn>
              <a:cxn ang="0">
                <a:pos x="34" y="145"/>
              </a:cxn>
              <a:cxn ang="0">
                <a:pos x="38" y="138"/>
              </a:cxn>
              <a:cxn ang="0">
                <a:pos x="41" y="137"/>
              </a:cxn>
              <a:cxn ang="0">
                <a:pos x="43" y="134"/>
              </a:cxn>
              <a:cxn ang="0">
                <a:pos x="45" y="132"/>
              </a:cxn>
              <a:cxn ang="0">
                <a:pos x="49" y="130"/>
              </a:cxn>
              <a:cxn ang="0">
                <a:pos x="52" y="130"/>
              </a:cxn>
              <a:cxn ang="0">
                <a:pos x="58" y="130"/>
              </a:cxn>
              <a:cxn ang="0">
                <a:pos x="62" y="131"/>
              </a:cxn>
              <a:cxn ang="0">
                <a:pos x="65" y="134"/>
              </a:cxn>
              <a:cxn ang="0">
                <a:pos x="69" y="134"/>
              </a:cxn>
              <a:cxn ang="0">
                <a:pos x="71" y="137"/>
              </a:cxn>
              <a:cxn ang="0">
                <a:pos x="74" y="141"/>
              </a:cxn>
              <a:cxn ang="0">
                <a:pos x="80" y="148"/>
              </a:cxn>
              <a:cxn ang="0">
                <a:pos x="87" y="157"/>
              </a:cxn>
              <a:cxn ang="0">
                <a:pos x="90" y="165"/>
              </a:cxn>
              <a:cxn ang="0">
                <a:pos x="92" y="167"/>
              </a:cxn>
              <a:cxn ang="0">
                <a:pos x="94" y="174"/>
              </a:cxn>
              <a:cxn ang="0">
                <a:pos x="97" y="178"/>
              </a:cxn>
              <a:cxn ang="0">
                <a:pos x="99" y="180"/>
              </a:cxn>
              <a:cxn ang="0">
                <a:pos x="100" y="184"/>
              </a:cxn>
              <a:cxn ang="0">
                <a:pos x="101" y="189"/>
              </a:cxn>
              <a:cxn ang="0">
                <a:pos x="104" y="190"/>
              </a:cxn>
              <a:cxn ang="0">
                <a:pos x="105" y="193"/>
              </a:cxn>
            </a:cxnLst>
            <a:rect l="0" t="0" r="r" b="b"/>
            <a:pathLst>
              <a:path w="108" h="209">
                <a:moveTo>
                  <a:pt x="0" y="0"/>
                </a:moveTo>
                <a:lnTo>
                  <a:pt x="0" y="34"/>
                </a:lnTo>
                <a:lnTo>
                  <a:pt x="1" y="40"/>
                </a:lnTo>
                <a:lnTo>
                  <a:pt x="3" y="44"/>
                </a:lnTo>
                <a:lnTo>
                  <a:pt x="3" y="48"/>
                </a:lnTo>
                <a:lnTo>
                  <a:pt x="4" y="53"/>
                </a:lnTo>
                <a:lnTo>
                  <a:pt x="4" y="58"/>
                </a:lnTo>
                <a:lnTo>
                  <a:pt x="5" y="62"/>
                </a:lnTo>
                <a:lnTo>
                  <a:pt x="5" y="71"/>
                </a:lnTo>
                <a:lnTo>
                  <a:pt x="6" y="75"/>
                </a:lnTo>
                <a:lnTo>
                  <a:pt x="7" y="79"/>
                </a:lnTo>
                <a:lnTo>
                  <a:pt x="8" y="83"/>
                </a:lnTo>
                <a:lnTo>
                  <a:pt x="9" y="87"/>
                </a:lnTo>
                <a:lnTo>
                  <a:pt x="10" y="92"/>
                </a:lnTo>
                <a:lnTo>
                  <a:pt x="10" y="97"/>
                </a:lnTo>
                <a:lnTo>
                  <a:pt x="10" y="102"/>
                </a:lnTo>
                <a:lnTo>
                  <a:pt x="11" y="113"/>
                </a:lnTo>
                <a:lnTo>
                  <a:pt x="11" y="118"/>
                </a:lnTo>
                <a:lnTo>
                  <a:pt x="12" y="122"/>
                </a:lnTo>
                <a:lnTo>
                  <a:pt x="14" y="127"/>
                </a:lnTo>
                <a:lnTo>
                  <a:pt x="15" y="131"/>
                </a:lnTo>
                <a:lnTo>
                  <a:pt x="15" y="135"/>
                </a:lnTo>
                <a:lnTo>
                  <a:pt x="16" y="139"/>
                </a:lnTo>
                <a:lnTo>
                  <a:pt x="16" y="143"/>
                </a:lnTo>
                <a:lnTo>
                  <a:pt x="16" y="153"/>
                </a:lnTo>
                <a:lnTo>
                  <a:pt x="16" y="166"/>
                </a:lnTo>
                <a:lnTo>
                  <a:pt x="16" y="184"/>
                </a:lnTo>
                <a:lnTo>
                  <a:pt x="17" y="187"/>
                </a:lnTo>
                <a:lnTo>
                  <a:pt x="20" y="195"/>
                </a:lnTo>
                <a:lnTo>
                  <a:pt x="22" y="201"/>
                </a:lnTo>
                <a:lnTo>
                  <a:pt x="22" y="203"/>
                </a:lnTo>
                <a:lnTo>
                  <a:pt x="22" y="208"/>
                </a:lnTo>
                <a:lnTo>
                  <a:pt x="22" y="191"/>
                </a:lnTo>
                <a:lnTo>
                  <a:pt x="23" y="189"/>
                </a:lnTo>
                <a:lnTo>
                  <a:pt x="26" y="182"/>
                </a:lnTo>
                <a:lnTo>
                  <a:pt x="27" y="179"/>
                </a:lnTo>
                <a:lnTo>
                  <a:pt x="27" y="173"/>
                </a:lnTo>
                <a:lnTo>
                  <a:pt x="28" y="170"/>
                </a:lnTo>
                <a:lnTo>
                  <a:pt x="28" y="167"/>
                </a:lnTo>
                <a:lnTo>
                  <a:pt x="31" y="162"/>
                </a:lnTo>
                <a:lnTo>
                  <a:pt x="32" y="158"/>
                </a:lnTo>
                <a:lnTo>
                  <a:pt x="33" y="154"/>
                </a:lnTo>
                <a:lnTo>
                  <a:pt x="33" y="147"/>
                </a:lnTo>
                <a:lnTo>
                  <a:pt x="34" y="145"/>
                </a:lnTo>
                <a:lnTo>
                  <a:pt x="36" y="140"/>
                </a:lnTo>
                <a:lnTo>
                  <a:pt x="38" y="138"/>
                </a:lnTo>
                <a:lnTo>
                  <a:pt x="39" y="137"/>
                </a:lnTo>
                <a:lnTo>
                  <a:pt x="41" y="137"/>
                </a:lnTo>
                <a:lnTo>
                  <a:pt x="42" y="136"/>
                </a:lnTo>
                <a:lnTo>
                  <a:pt x="43" y="134"/>
                </a:lnTo>
                <a:lnTo>
                  <a:pt x="44" y="133"/>
                </a:lnTo>
                <a:lnTo>
                  <a:pt x="45" y="132"/>
                </a:lnTo>
                <a:lnTo>
                  <a:pt x="46" y="131"/>
                </a:lnTo>
                <a:lnTo>
                  <a:pt x="49" y="130"/>
                </a:lnTo>
                <a:lnTo>
                  <a:pt x="51" y="130"/>
                </a:lnTo>
                <a:lnTo>
                  <a:pt x="52" y="130"/>
                </a:lnTo>
                <a:lnTo>
                  <a:pt x="54" y="130"/>
                </a:lnTo>
                <a:lnTo>
                  <a:pt x="58" y="130"/>
                </a:lnTo>
                <a:lnTo>
                  <a:pt x="60" y="130"/>
                </a:lnTo>
                <a:lnTo>
                  <a:pt x="62" y="131"/>
                </a:lnTo>
                <a:lnTo>
                  <a:pt x="63" y="133"/>
                </a:lnTo>
                <a:lnTo>
                  <a:pt x="65" y="134"/>
                </a:lnTo>
                <a:lnTo>
                  <a:pt x="67" y="134"/>
                </a:lnTo>
                <a:lnTo>
                  <a:pt x="69" y="134"/>
                </a:lnTo>
                <a:lnTo>
                  <a:pt x="70" y="135"/>
                </a:lnTo>
                <a:lnTo>
                  <a:pt x="71" y="137"/>
                </a:lnTo>
                <a:lnTo>
                  <a:pt x="72" y="138"/>
                </a:lnTo>
                <a:lnTo>
                  <a:pt x="74" y="141"/>
                </a:lnTo>
                <a:lnTo>
                  <a:pt x="77" y="145"/>
                </a:lnTo>
                <a:lnTo>
                  <a:pt x="80" y="148"/>
                </a:lnTo>
                <a:lnTo>
                  <a:pt x="86" y="154"/>
                </a:lnTo>
                <a:lnTo>
                  <a:pt x="87" y="157"/>
                </a:lnTo>
                <a:lnTo>
                  <a:pt x="89" y="163"/>
                </a:lnTo>
                <a:lnTo>
                  <a:pt x="90" y="165"/>
                </a:lnTo>
                <a:lnTo>
                  <a:pt x="91" y="166"/>
                </a:lnTo>
                <a:lnTo>
                  <a:pt x="92" y="167"/>
                </a:lnTo>
                <a:lnTo>
                  <a:pt x="93" y="169"/>
                </a:lnTo>
                <a:lnTo>
                  <a:pt x="94" y="174"/>
                </a:lnTo>
                <a:lnTo>
                  <a:pt x="95" y="176"/>
                </a:lnTo>
                <a:lnTo>
                  <a:pt x="97" y="178"/>
                </a:lnTo>
                <a:lnTo>
                  <a:pt x="98" y="179"/>
                </a:lnTo>
                <a:lnTo>
                  <a:pt x="99" y="180"/>
                </a:lnTo>
                <a:lnTo>
                  <a:pt x="100" y="181"/>
                </a:lnTo>
                <a:lnTo>
                  <a:pt x="100" y="184"/>
                </a:lnTo>
                <a:lnTo>
                  <a:pt x="101" y="188"/>
                </a:lnTo>
                <a:lnTo>
                  <a:pt x="101" y="189"/>
                </a:lnTo>
                <a:lnTo>
                  <a:pt x="102" y="190"/>
                </a:lnTo>
                <a:lnTo>
                  <a:pt x="104" y="190"/>
                </a:lnTo>
                <a:lnTo>
                  <a:pt x="105" y="191"/>
                </a:lnTo>
                <a:lnTo>
                  <a:pt x="105" y="193"/>
                </a:lnTo>
                <a:lnTo>
                  <a:pt x="107" y="197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076" name="SMARTPenAnnotation1"/>
          <p:cNvSpPr>
            <a:spLocks/>
          </p:cNvSpPr>
          <p:nvPr/>
        </p:nvSpPr>
        <p:spPr bwMode="auto">
          <a:xfrm>
            <a:off x="1054100" y="2017713"/>
            <a:ext cx="23813" cy="1365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3"/>
              </a:cxn>
              <a:cxn ang="0">
                <a:pos x="0" y="16"/>
              </a:cxn>
              <a:cxn ang="0">
                <a:pos x="1" y="19"/>
              </a:cxn>
              <a:cxn ang="0">
                <a:pos x="3" y="22"/>
              </a:cxn>
              <a:cxn ang="0">
                <a:pos x="4" y="25"/>
              </a:cxn>
              <a:cxn ang="0">
                <a:pos x="4" y="27"/>
              </a:cxn>
              <a:cxn ang="0">
                <a:pos x="5" y="29"/>
              </a:cxn>
              <a:cxn ang="0">
                <a:pos x="5" y="32"/>
              </a:cxn>
              <a:cxn ang="0">
                <a:pos x="5" y="34"/>
              </a:cxn>
              <a:cxn ang="0">
                <a:pos x="5" y="38"/>
              </a:cxn>
              <a:cxn ang="0">
                <a:pos x="6" y="40"/>
              </a:cxn>
              <a:cxn ang="0">
                <a:pos x="7" y="42"/>
              </a:cxn>
              <a:cxn ang="0">
                <a:pos x="8" y="45"/>
              </a:cxn>
              <a:cxn ang="0">
                <a:pos x="9" y="48"/>
              </a:cxn>
              <a:cxn ang="0">
                <a:pos x="10" y="52"/>
              </a:cxn>
              <a:cxn ang="0">
                <a:pos x="10" y="55"/>
              </a:cxn>
              <a:cxn ang="0">
                <a:pos x="10" y="58"/>
              </a:cxn>
              <a:cxn ang="0">
                <a:pos x="11" y="61"/>
              </a:cxn>
              <a:cxn ang="0">
                <a:pos x="11" y="63"/>
              </a:cxn>
              <a:cxn ang="0">
                <a:pos x="11" y="65"/>
              </a:cxn>
              <a:cxn ang="0">
                <a:pos x="13" y="67"/>
              </a:cxn>
              <a:cxn ang="0">
                <a:pos x="14" y="69"/>
              </a:cxn>
              <a:cxn ang="0">
                <a:pos x="14" y="71"/>
              </a:cxn>
              <a:cxn ang="0">
                <a:pos x="14" y="73"/>
              </a:cxn>
              <a:cxn ang="0">
                <a:pos x="13" y="75"/>
              </a:cxn>
              <a:cxn ang="0">
                <a:pos x="12" y="77"/>
              </a:cxn>
              <a:cxn ang="0">
                <a:pos x="12" y="79"/>
              </a:cxn>
              <a:cxn ang="0">
                <a:pos x="11" y="85"/>
              </a:cxn>
            </a:cxnLst>
            <a:rect l="0" t="0" r="r" b="b"/>
            <a:pathLst>
              <a:path w="15" h="86">
                <a:moveTo>
                  <a:pt x="0" y="0"/>
                </a:moveTo>
                <a:lnTo>
                  <a:pt x="0" y="13"/>
                </a:lnTo>
                <a:lnTo>
                  <a:pt x="0" y="16"/>
                </a:lnTo>
                <a:lnTo>
                  <a:pt x="1" y="19"/>
                </a:lnTo>
                <a:lnTo>
                  <a:pt x="3" y="22"/>
                </a:lnTo>
                <a:lnTo>
                  <a:pt x="4" y="25"/>
                </a:lnTo>
                <a:lnTo>
                  <a:pt x="4" y="27"/>
                </a:lnTo>
                <a:lnTo>
                  <a:pt x="5" y="29"/>
                </a:lnTo>
                <a:lnTo>
                  <a:pt x="5" y="32"/>
                </a:lnTo>
                <a:lnTo>
                  <a:pt x="5" y="34"/>
                </a:lnTo>
                <a:lnTo>
                  <a:pt x="5" y="38"/>
                </a:lnTo>
                <a:lnTo>
                  <a:pt x="6" y="40"/>
                </a:lnTo>
                <a:lnTo>
                  <a:pt x="7" y="42"/>
                </a:lnTo>
                <a:lnTo>
                  <a:pt x="8" y="45"/>
                </a:lnTo>
                <a:lnTo>
                  <a:pt x="9" y="48"/>
                </a:lnTo>
                <a:lnTo>
                  <a:pt x="10" y="52"/>
                </a:lnTo>
                <a:lnTo>
                  <a:pt x="10" y="55"/>
                </a:lnTo>
                <a:lnTo>
                  <a:pt x="10" y="58"/>
                </a:lnTo>
                <a:lnTo>
                  <a:pt x="11" y="61"/>
                </a:lnTo>
                <a:lnTo>
                  <a:pt x="11" y="63"/>
                </a:lnTo>
                <a:lnTo>
                  <a:pt x="11" y="65"/>
                </a:lnTo>
                <a:lnTo>
                  <a:pt x="13" y="67"/>
                </a:lnTo>
                <a:lnTo>
                  <a:pt x="14" y="69"/>
                </a:lnTo>
                <a:lnTo>
                  <a:pt x="14" y="71"/>
                </a:lnTo>
                <a:lnTo>
                  <a:pt x="14" y="73"/>
                </a:lnTo>
                <a:lnTo>
                  <a:pt x="13" y="75"/>
                </a:lnTo>
                <a:lnTo>
                  <a:pt x="12" y="77"/>
                </a:lnTo>
                <a:lnTo>
                  <a:pt x="12" y="79"/>
                </a:lnTo>
                <a:lnTo>
                  <a:pt x="11" y="85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077" name="SMARTPenAnnotation2"/>
          <p:cNvSpPr>
            <a:spLocks/>
          </p:cNvSpPr>
          <p:nvPr/>
        </p:nvSpPr>
        <p:spPr bwMode="auto">
          <a:xfrm>
            <a:off x="1000125" y="1901825"/>
            <a:ext cx="19050" cy="1588"/>
          </a:xfrm>
          <a:custGeom>
            <a:avLst/>
            <a:gdLst/>
            <a:ahLst/>
            <a:cxnLst>
              <a:cxn ang="0">
                <a:pos x="11" y="0"/>
              </a:cxn>
              <a:cxn ang="0">
                <a:pos x="0" y="0"/>
              </a:cxn>
            </a:cxnLst>
            <a:rect l="0" t="0" r="r" b="b"/>
            <a:pathLst>
              <a:path w="12" h="1">
                <a:moveTo>
                  <a:pt x="11" y="0"/>
                </a:moveTo>
                <a:lnTo>
                  <a:pt x="0" y="0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078" name="SMARTPenAnnotation3"/>
          <p:cNvSpPr>
            <a:spLocks/>
          </p:cNvSpPr>
          <p:nvPr/>
        </p:nvSpPr>
        <p:spPr bwMode="auto">
          <a:xfrm>
            <a:off x="1098550" y="1965325"/>
            <a:ext cx="125413" cy="161925"/>
          </a:xfrm>
          <a:custGeom>
            <a:avLst/>
            <a:gdLst/>
            <a:ahLst/>
            <a:cxnLst>
              <a:cxn ang="0">
                <a:pos x="46" y="0"/>
              </a:cxn>
              <a:cxn ang="0">
                <a:pos x="42" y="2"/>
              </a:cxn>
              <a:cxn ang="0">
                <a:pos x="37" y="7"/>
              </a:cxn>
              <a:cxn ang="0">
                <a:pos x="32" y="9"/>
              </a:cxn>
              <a:cxn ang="0">
                <a:pos x="26" y="11"/>
              </a:cxn>
              <a:cxn ang="0">
                <a:pos x="21" y="13"/>
              </a:cxn>
              <a:cxn ang="0">
                <a:pos x="17" y="17"/>
              </a:cxn>
              <a:cxn ang="0">
                <a:pos x="11" y="22"/>
              </a:cxn>
              <a:cxn ang="0">
                <a:pos x="8" y="26"/>
              </a:cxn>
              <a:cxn ang="0">
                <a:pos x="7" y="30"/>
              </a:cxn>
              <a:cxn ang="0">
                <a:pos x="4" y="32"/>
              </a:cxn>
              <a:cxn ang="0">
                <a:pos x="2" y="33"/>
              </a:cxn>
              <a:cxn ang="0">
                <a:pos x="5" y="38"/>
              </a:cxn>
              <a:cxn ang="0">
                <a:pos x="7" y="38"/>
              </a:cxn>
              <a:cxn ang="0">
                <a:pos x="10" y="39"/>
              </a:cxn>
              <a:cxn ang="0">
                <a:pos x="13" y="42"/>
              </a:cxn>
              <a:cxn ang="0">
                <a:pos x="17" y="43"/>
              </a:cxn>
              <a:cxn ang="0">
                <a:pos x="21" y="44"/>
              </a:cxn>
              <a:cxn ang="0">
                <a:pos x="27" y="44"/>
              </a:cxn>
              <a:cxn ang="0">
                <a:pos x="32" y="46"/>
              </a:cxn>
              <a:cxn ang="0">
                <a:pos x="37" y="48"/>
              </a:cxn>
              <a:cxn ang="0">
                <a:pos x="44" y="49"/>
              </a:cxn>
              <a:cxn ang="0">
                <a:pos x="49" y="51"/>
              </a:cxn>
              <a:cxn ang="0">
                <a:pos x="54" y="54"/>
              </a:cxn>
              <a:cxn ang="0">
                <a:pos x="64" y="60"/>
              </a:cxn>
              <a:cxn ang="0">
                <a:pos x="68" y="63"/>
              </a:cxn>
              <a:cxn ang="0">
                <a:pos x="73" y="69"/>
              </a:cxn>
              <a:cxn ang="0">
                <a:pos x="76" y="75"/>
              </a:cxn>
              <a:cxn ang="0">
                <a:pos x="77" y="79"/>
              </a:cxn>
              <a:cxn ang="0">
                <a:pos x="78" y="84"/>
              </a:cxn>
              <a:cxn ang="0">
                <a:pos x="78" y="87"/>
              </a:cxn>
              <a:cxn ang="0">
                <a:pos x="76" y="91"/>
              </a:cxn>
              <a:cxn ang="0">
                <a:pos x="72" y="93"/>
              </a:cxn>
              <a:cxn ang="0">
                <a:pos x="69" y="94"/>
              </a:cxn>
              <a:cxn ang="0">
                <a:pos x="65" y="95"/>
              </a:cxn>
              <a:cxn ang="0">
                <a:pos x="60" y="97"/>
              </a:cxn>
              <a:cxn ang="0">
                <a:pos x="53" y="99"/>
              </a:cxn>
              <a:cxn ang="0">
                <a:pos x="46" y="100"/>
              </a:cxn>
              <a:cxn ang="0">
                <a:pos x="41" y="100"/>
              </a:cxn>
              <a:cxn ang="0">
                <a:pos x="36" y="100"/>
              </a:cxn>
              <a:cxn ang="0">
                <a:pos x="29" y="98"/>
              </a:cxn>
              <a:cxn ang="0">
                <a:pos x="20" y="96"/>
              </a:cxn>
              <a:cxn ang="0">
                <a:pos x="11" y="95"/>
              </a:cxn>
              <a:cxn ang="0">
                <a:pos x="0" y="90"/>
              </a:cxn>
            </a:cxnLst>
            <a:rect l="0" t="0" r="r" b="b"/>
            <a:pathLst>
              <a:path w="79" h="102">
                <a:moveTo>
                  <a:pt x="73" y="0"/>
                </a:moveTo>
                <a:lnTo>
                  <a:pt x="46" y="0"/>
                </a:lnTo>
                <a:lnTo>
                  <a:pt x="44" y="1"/>
                </a:lnTo>
                <a:lnTo>
                  <a:pt x="42" y="2"/>
                </a:lnTo>
                <a:lnTo>
                  <a:pt x="39" y="6"/>
                </a:lnTo>
                <a:lnTo>
                  <a:pt x="37" y="7"/>
                </a:lnTo>
                <a:lnTo>
                  <a:pt x="35" y="8"/>
                </a:lnTo>
                <a:lnTo>
                  <a:pt x="32" y="9"/>
                </a:lnTo>
                <a:lnTo>
                  <a:pt x="29" y="10"/>
                </a:lnTo>
                <a:lnTo>
                  <a:pt x="26" y="11"/>
                </a:lnTo>
                <a:lnTo>
                  <a:pt x="24" y="12"/>
                </a:lnTo>
                <a:lnTo>
                  <a:pt x="21" y="13"/>
                </a:lnTo>
                <a:lnTo>
                  <a:pt x="19" y="15"/>
                </a:lnTo>
                <a:lnTo>
                  <a:pt x="17" y="17"/>
                </a:lnTo>
                <a:lnTo>
                  <a:pt x="15" y="18"/>
                </a:lnTo>
                <a:lnTo>
                  <a:pt x="11" y="22"/>
                </a:lnTo>
                <a:lnTo>
                  <a:pt x="9" y="24"/>
                </a:lnTo>
                <a:lnTo>
                  <a:pt x="8" y="26"/>
                </a:lnTo>
                <a:lnTo>
                  <a:pt x="7" y="28"/>
                </a:lnTo>
                <a:lnTo>
                  <a:pt x="7" y="30"/>
                </a:lnTo>
                <a:lnTo>
                  <a:pt x="6" y="31"/>
                </a:lnTo>
                <a:lnTo>
                  <a:pt x="4" y="32"/>
                </a:lnTo>
                <a:lnTo>
                  <a:pt x="3" y="32"/>
                </a:lnTo>
                <a:lnTo>
                  <a:pt x="2" y="33"/>
                </a:lnTo>
                <a:lnTo>
                  <a:pt x="3" y="34"/>
                </a:lnTo>
                <a:lnTo>
                  <a:pt x="5" y="38"/>
                </a:lnTo>
                <a:lnTo>
                  <a:pt x="6" y="38"/>
                </a:lnTo>
                <a:lnTo>
                  <a:pt x="7" y="38"/>
                </a:lnTo>
                <a:lnTo>
                  <a:pt x="8" y="39"/>
                </a:lnTo>
                <a:lnTo>
                  <a:pt x="10" y="39"/>
                </a:lnTo>
                <a:lnTo>
                  <a:pt x="12" y="40"/>
                </a:lnTo>
                <a:lnTo>
                  <a:pt x="13" y="42"/>
                </a:lnTo>
                <a:lnTo>
                  <a:pt x="15" y="43"/>
                </a:lnTo>
                <a:lnTo>
                  <a:pt x="17" y="43"/>
                </a:lnTo>
                <a:lnTo>
                  <a:pt x="19" y="44"/>
                </a:lnTo>
                <a:lnTo>
                  <a:pt x="21" y="44"/>
                </a:lnTo>
                <a:lnTo>
                  <a:pt x="24" y="44"/>
                </a:lnTo>
                <a:lnTo>
                  <a:pt x="27" y="44"/>
                </a:lnTo>
                <a:lnTo>
                  <a:pt x="30" y="45"/>
                </a:lnTo>
                <a:lnTo>
                  <a:pt x="32" y="46"/>
                </a:lnTo>
                <a:lnTo>
                  <a:pt x="35" y="47"/>
                </a:lnTo>
                <a:lnTo>
                  <a:pt x="37" y="48"/>
                </a:lnTo>
                <a:lnTo>
                  <a:pt x="41" y="49"/>
                </a:lnTo>
                <a:lnTo>
                  <a:pt x="44" y="49"/>
                </a:lnTo>
                <a:lnTo>
                  <a:pt x="47" y="50"/>
                </a:lnTo>
                <a:lnTo>
                  <a:pt x="49" y="51"/>
                </a:lnTo>
                <a:lnTo>
                  <a:pt x="52" y="53"/>
                </a:lnTo>
                <a:lnTo>
                  <a:pt x="54" y="54"/>
                </a:lnTo>
                <a:lnTo>
                  <a:pt x="61" y="58"/>
                </a:lnTo>
                <a:lnTo>
                  <a:pt x="64" y="60"/>
                </a:lnTo>
                <a:lnTo>
                  <a:pt x="66" y="61"/>
                </a:lnTo>
                <a:lnTo>
                  <a:pt x="68" y="63"/>
                </a:lnTo>
                <a:lnTo>
                  <a:pt x="71" y="66"/>
                </a:lnTo>
                <a:lnTo>
                  <a:pt x="73" y="69"/>
                </a:lnTo>
                <a:lnTo>
                  <a:pt x="75" y="72"/>
                </a:lnTo>
                <a:lnTo>
                  <a:pt x="76" y="75"/>
                </a:lnTo>
                <a:lnTo>
                  <a:pt x="77" y="77"/>
                </a:lnTo>
                <a:lnTo>
                  <a:pt x="77" y="79"/>
                </a:lnTo>
                <a:lnTo>
                  <a:pt x="78" y="81"/>
                </a:lnTo>
                <a:lnTo>
                  <a:pt x="78" y="84"/>
                </a:lnTo>
                <a:lnTo>
                  <a:pt x="78" y="86"/>
                </a:lnTo>
                <a:lnTo>
                  <a:pt x="78" y="87"/>
                </a:lnTo>
                <a:lnTo>
                  <a:pt x="77" y="89"/>
                </a:lnTo>
                <a:lnTo>
                  <a:pt x="76" y="91"/>
                </a:lnTo>
                <a:lnTo>
                  <a:pt x="74" y="93"/>
                </a:lnTo>
                <a:lnTo>
                  <a:pt x="72" y="93"/>
                </a:lnTo>
                <a:lnTo>
                  <a:pt x="71" y="94"/>
                </a:lnTo>
                <a:lnTo>
                  <a:pt x="69" y="94"/>
                </a:lnTo>
                <a:lnTo>
                  <a:pt x="67" y="95"/>
                </a:lnTo>
                <a:lnTo>
                  <a:pt x="65" y="95"/>
                </a:lnTo>
                <a:lnTo>
                  <a:pt x="63" y="96"/>
                </a:lnTo>
                <a:lnTo>
                  <a:pt x="60" y="97"/>
                </a:lnTo>
                <a:lnTo>
                  <a:pt x="57" y="98"/>
                </a:lnTo>
                <a:lnTo>
                  <a:pt x="53" y="99"/>
                </a:lnTo>
                <a:lnTo>
                  <a:pt x="50" y="100"/>
                </a:lnTo>
                <a:lnTo>
                  <a:pt x="46" y="100"/>
                </a:lnTo>
                <a:lnTo>
                  <a:pt x="43" y="100"/>
                </a:lnTo>
                <a:lnTo>
                  <a:pt x="41" y="100"/>
                </a:lnTo>
                <a:lnTo>
                  <a:pt x="38" y="101"/>
                </a:lnTo>
                <a:lnTo>
                  <a:pt x="36" y="100"/>
                </a:lnTo>
                <a:lnTo>
                  <a:pt x="32" y="99"/>
                </a:lnTo>
                <a:lnTo>
                  <a:pt x="29" y="98"/>
                </a:lnTo>
                <a:lnTo>
                  <a:pt x="25" y="97"/>
                </a:lnTo>
                <a:lnTo>
                  <a:pt x="20" y="96"/>
                </a:lnTo>
                <a:lnTo>
                  <a:pt x="15" y="96"/>
                </a:lnTo>
                <a:lnTo>
                  <a:pt x="11" y="95"/>
                </a:lnTo>
                <a:lnTo>
                  <a:pt x="8" y="94"/>
                </a:lnTo>
                <a:lnTo>
                  <a:pt x="0" y="90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079" name="SMARTPenAnnotation4"/>
          <p:cNvSpPr>
            <a:spLocks/>
          </p:cNvSpPr>
          <p:nvPr/>
        </p:nvSpPr>
        <p:spPr bwMode="auto">
          <a:xfrm>
            <a:off x="1276350" y="1866900"/>
            <a:ext cx="47625" cy="2333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" y="3"/>
              </a:cxn>
              <a:cxn ang="0">
                <a:pos x="4" y="4"/>
              </a:cxn>
              <a:cxn ang="0">
                <a:pos x="5" y="6"/>
              </a:cxn>
              <a:cxn ang="0">
                <a:pos x="5" y="10"/>
              </a:cxn>
              <a:cxn ang="0">
                <a:pos x="6" y="13"/>
              </a:cxn>
              <a:cxn ang="0">
                <a:pos x="6" y="19"/>
              </a:cxn>
              <a:cxn ang="0">
                <a:pos x="6" y="27"/>
              </a:cxn>
              <a:cxn ang="0">
                <a:pos x="6" y="35"/>
              </a:cxn>
              <a:cxn ang="0">
                <a:pos x="7" y="38"/>
              </a:cxn>
              <a:cxn ang="0">
                <a:pos x="8" y="41"/>
              </a:cxn>
              <a:cxn ang="0">
                <a:pos x="9" y="44"/>
              </a:cxn>
              <a:cxn ang="0">
                <a:pos x="10" y="48"/>
              </a:cxn>
              <a:cxn ang="0">
                <a:pos x="10" y="52"/>
              </a:cxn>
              <a:cxn ang="0">
                <a:pos x="11" y="57"/>
              </a:cxn>
              <a:cxn ang="0">
                <a:pos x="11" y="62"/>
              </a:cxn>
              <a:cxn ang="0">
                <a:pos x="11" y="70"/>
              </a:cxn>
              <a:cxn ang="0">
                <a:pos x="12" y="75"/>
              </a:cxn>
              <a:cxn ang="0">
                <a:pos x="13" y="80"/>
              </a:cxn>
              <a:cxn ang="0">
                <a:pos x="15" y="85"/>
              </a:cxn>
              <a:cxn ang="0">
                <a:pos x="15" y="90"/>
              </a:cxn>
              <a:cxn ang="0">
                <a:pos x="16" y="94"/>
              </a:cxn>
              <a:cxn ang="0">
                <a:pos x="16" y="98"/>
              </a:cxn>
              <a:cxn ang="0">
                <a:pos x="17" y="102"/>
              </a:cxn>
              <a:cxn ang="0">
                <a:pos x="17" y="106"/>
              </a:cxn>
              <a:cxn ang="0">
                <a:pos x="17" y="110"/>
              </a:cxn>
              <a:cxn ang="0">
                <a:pos x="18" y="113"/>
              </a:cxn>
              <a:cxn ang="0">
                <a:pos x="19" y="116"/>
              </a:cxn>
              <a:cxn ang="0">
                <a:pos x="20" y="118"/>
              </a:cxn>
              <a:cxn ang="0">
                <a:pos x="21" y="121"/>
              </a:cxn>
              <a:cxn ang="0">
                <a:pos x="22" y="125"/>
              </a:cxn>
              <a:cxn ang="0">
                <a:pos x="22" y="128"/>
              </a:cxn>
              <a:cxn ang="0">
                <a:pos x="22" y="131"/>
              </a:cxn>
              <a:cxn ang="0">
                <a:pos x="23" y="133"/>
              </a:cxn>
              <a:cxn ang="0">
                <a:pos x="23" y="139"/>
              </a:cxn>
              <a:cxn ang="0">
                <a:pos x="23" y="140"/>
              </a:cxn>
              <a:cxn ang="0">
                <a:pos x="25" y="141"/>
              </a:cxn>
              <a:cxn ang="0">
                <a:pos x="29" y="146"/>
              </a:cxn>
            </a:cxnLst>
            <a:rect l="0" t="0" r="r" b="b"/>
            <a:pathLst>
              <a:path w="30" h="147">
                <a:moveTo>
                  <a:pt x="0" y="0"/>
                </a:moveTo>
                <a:lnTo>
                  <a:pt x="3" y="3"/>
                </a:lnTo>
                <a:lnTo>
                  <a:pt x="4" y="4"/>
                </a:lnTo>
                <a:lnTo>
                  <a:pt x="5" y="6"/>
                </a:lnTo>
                <a:lnTo>
                  <a:pt x="5" y="10"/>
                </a:lnTo>
                <a:lnTo>
                  <a:pt x="6" y="13"/>
                </a:lnTo>
                <a:lnTo>
                  <a:pt x="6" y="19"/>
                </a:lnTo>
                <a:lnTo>
                  <a:pt x="6" y="27"/>
                </a:lnTo>
                <a:lnTo>
                  <a:pt x="6" y="35"/>
                </a:lnTo>
                <a:lnTo>
                  <a:pt x="7" y="38"/>
                </a:lnTo>
                <a:lnTo>
                  <a:pt x="8" y="41"/>
                </a:lnTo>
                <a:lnTo>
                  <a:pt x="9" y="44"/>
                </a:lnTo>
                <a:lnTo>
                  <a:pt x="10" y="48"/>
                </a:lnTo>
                <a:lnTo>
                  <a:pt x="10" y="52"/>
                </a:lnTo>
                <a:lnTo>
                  <a:pt x="11" y="57"/>
                </a:lnTo>
                <a:lnTo>
                  <a:pt x="11" y="62"/>
                </a:lnTo>
                <a:lnTo>
                  <a:pt x="11" y="70"/>
                </a:lnTo>
                <a:lnTo>
                  <a:pt x="12" y="75"/>
                </a:lnTo>
                <a:lnTo>
                  <a:pt x="13" y="80"/>
                </a:lnTo>
                <a:lnTo>
                  <a:pt x="15" y="85"/>
                </a:lnTo>
                <a:lnTo>
                  <a:pt x="15" y="90"/>
                </a:lnTo>
                <a:lnTo>
                  <a:pt x="16" y="94"/>
                </a:lnTo>
                <a:lnTo>
                  <a:pt x="16" y="98"/>
                </a:lnTo>
                <a:lnTo>
                  <a:pt x="17" y="102"/>
                </a:lnTo>
                <a:lnTo>
                  <a:pt x="17" y="106"/>
                </a:lnTo>
                <a:lnTo>
                  <a:pt x="17" y="110"/>
                </a:lnTo>
                <a:lnTo>
                  <a:pt x="18" y="113"/>
                </a:lnTo>
                <a:lnTo>
                  <a:pt x="19" y="116"/>
                </a:lnTo>
                <a:lnTo>
                  <a:pt x="20" y="118"/>
                </a:lnTo>
                <a:lnTo>
                  <a:pt x="21" y="121"/>
                </a:lnTo>
                <a:lnTo>
                  <a:pt x="22" y="125"/>
                </a:lnTo>
                <a:lnTo>
                  <a:pt x="22" y="128"/>
                </a:lnTo>
                <a:lnTo>
                  <a:pt x="22" y="131"/>
                </a:lnTo>
                <a:lnTo>
                  <a:pt x="23" y="133"/>
                </a:lnTo>
                <a:lnTo>
                  <a:pt x="23" y="139"/>
                </a:lnTo>
                <a:lnTo>
                  <a:pt x="23" y="140"/>
                </a:lnTo>
                <a:lnTo>
                  <a:pt x="25" y="141"/>
                </a:lnTo>
                <a:lnTo>
                  <a:pt x="29" y="146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080" name="SMARTPenAnnotation5"/>
          <p:cNvSpPr>
            <a:spLocks/>
          </p:cNvSpPr>
          <p:nvPr/>
        </p:nvSpPr>
        <p:spPr bwMode="auto">
          <a:xfrm>
            <a:off x="1187450" y="1946275"/>
            <a:ext cx="161925" cy="46038"/>
          </a:xfrm>
          <a:custGeom>
            <a:avLst/>
            <a:gdLst/>
            <a:ahLst/>
            <a:cxnLst>
              <a:cxn ang="0">
                <a:pos x="0" y="28"/>
              </a:cxn>
              <a:cxn ang="0">
                <a:pos x="3" y="28"/>
              </a:cxn>
              <a:cxn ang="0">
                <a:pos x="5" y="28"/>
              </a:cxn>
              <a:cxn ang="0">
                <a:pos x="6" y="27"/>
              </a:cxn>
              <a:cxn ang="0">
                <a:pos x="8" y="25"/>
              </a:cxn>
              <a:cxn ang="0">
                <a:pos x="10" y="25"/>
              </a:cxn>
              <a:cxn ang="0">
                <a:pos x="12" y="24"/>
              </a:cxn>
              <a:cxn ang="0">
                <a:pos x="13" y="24"/>
              </a:cxn>
              <a:cxn ang="0">
                <a:pos x="15" y="23"/>
              </a:cxn>
              <a:cxn ang="0">
                <a:pos x="17" y="21"/>
              </a:cxn>
              <a:cxn ang="0">
                <a:pos x="19" y="20"/>
              </a:cxn>
              <a:cxn ang="0">
                <a:pos x="21" y="19"/>
              </a:cxn>
              <a:cxn ang="0">
                <a:pos x="23" y="18"/>
              </a:cxn>
              <a:cxn ang="0">
                <a:pos x="25" y="18"/>
              </a:cxn>
              <a:cxn ang="0">
                <a:pos x="26" y="18"/>
              </a:cxn>
              <a:cxn ang="0">
                <a:pos x="28" y="18"/>
              </a:cxn>
              <a:cxn ang="0">
                <a:pos x="30" y="17"/>
              </a:cxn>
              <a:cxn ang="0">
                <a:pos x="32" y="17"/>
              </a:cxn>
              <a:cxn ang="0">
                <a:pos x="34" y="16"/>
              </a:cxn>
              <a:cxn ang="0">
                <a:pos x="36" y="14"/>
              </a:cxn>
              <a:cxn ang="0">
                <a:pos x="39" y="13"/>
              </a:cxn>
              <a:cxn ang="0">
                <a:pos x="43" y="13"/>
              </a:cxn>
              <a:cxn ang="0">
                <a:pos x="47" y="12"/>
              </a:cxn>
              <a:cxn ang="0">
                <a:pos x="51" y="11"/>
              </a:cxn>
              <a:cxn ang="0">
                <a:pos x="54" y="10"/>
              </a:cxn>
              <a:cxn ang="0">
                <a:pos x="57" y="9"/>
              </a:cxn>
              <a:cxn ang="0">
                <a:pos x="60" y="8"/>
              </a:cxn>
              <a:cxn ang="0">
                <a:pos x="63" y="7"/>
              </a:cxn>
              <a:cxn ang="0">
                <a:pos x="66" y="7"/>
              </a:cxn>
              <a:cxn ang="0">
                <a:pos x="70" y="6"/>
              </a:cxn>
              <a:cxn ang="0">
                <a:pos x="74" y="5"/>
              </a:cxn>
              <a:cxn ang="0">
                <a:pos x="77" y="3"/>
              </a:cxn>
              <a:cxn ang="0">
                <a:pos x="82" y="2"/>
              </a:cxn>
              <a:cxn ang="0">
                <a:pos x="86" y="2"/>
              </a:cxn>
              <a:cxn ang="0">
                <a:pos x="101" y="0"/>
              </a:cxn>
            </a:cxnLst>
            <a:rect l="0" t="0" r="r" b="b"/>
            <a:pathLst>
              <a:path w="102" h="29">
                <a:moveTo>
                  <a:pt x="0" y="28"/>
                </a:moveTo>
                <a:lnTo>
                  <a:pt x="3" y="28"/>
                </a:lnTo>
                <a:lnTo>
                  <a:pt x="5" y="28"/>
                </a:lnTo>
                <a:lnTo>
                  <a:pt x="6" y="27"/>
                </a:lnTo>
                <a:lnTo>
                  <a:pt x="8" y="25"/>
                </a:lnTo>
                <a:lnTo>
                  <a:pt x="10" y="25"/>
                </a:lnTo>
                <a:lnTo>
                  <a:pt x="12" y="24"/>
                </a:lnTo>
                <a:lnTo>
                  <a:pt x="13" y="24"/>
                </a:lnTo>
                <a:lnTo>
                  <a:pt x="15" y="23"/>
                </a:lnTo>
                <a:lnTo>
                  <a:pt x="17" y="21"/>
                </a:lnTo>
                <a:lnTo>
                  <a:pt x="19" y="20"/>
                </a:lnTo>
                <a:lnTo>
                  <a:pt x="21" y="19"/>
                </a:lnTo>
                <a:lnTo>
                  <a:pt x="23" y="18"/>
                </a:lnTo>
                <a:lnTo>
                  <a:pt x="25" y="18"/>
                </a:lnTo>
                <a:lnTo>
                  <a:pt x="26" y="18"/>
                </a:lnTo>
                <a:lnTo>
                  <a:pt x="28" y="18"/>
                </a:lnTo>
                <a:lnTo>
                  <a:pt x="30" y="17"/>
                </a:lnTo>
                <a:lnTo>
                  <a:pt x="32" y="17"/>
                </a:lnTo>
                <a:lnTo>
                  <a:pt x="34" y="16"/>
                </a:lnTo>
                <a:lnTo>
                  <a:pt x="36" y="14"/>
                </a:lnTo>
                <a:lnTo>
                  <a:pt x="39" y="13"/>
                </a:lnTo>
                <a:lnTo>
                  <a:pt x="43" y="13"/>
                </a:lnTo>
                <a:lnTo>
                  <a:pt x="47" y="12"/>
                </a:lnTo>
                <a:lnTo>
                  <a:pt x="51" y="11"/>
                </a:lnTo>
                <a:lnTo>
                  <a:pt x="54" y="10"/>
                </a:lnTo>
                <a:lnTo>
                  <a:pt x="57" y="9"/>
                </a:lnTo>
                <a:lnTo>
                  <a:pt x="60" y="8"/>
                </a:lnTo>
                <a:lnTo>
                  <a:pt x="63" y="7"/>
                </a:lnTo>
                <a:lnTo>
                  <a:pt x="66" y="7"/>
                </a:lnTo>
                <a:lnTo>
                  <a:pt x="70" y="6"/>
                </a:lnTo>
                <a:lnTo>
                  <a:pt x="74" y="5"/>
                </a:lnTo>
                <a:lnTo>
                  <a:pt x="77" y="3"/>
                </a:lnTo>
                <a:lnTo>
                  <a:pt x="82" y="2"/>
                </a:lnTo>
                <a:lnTo>
                  <a:pt x="86" y="2"/>
                </a:lnTo>
                <a:lnTo>
                  <a:pt x="101" y="0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081" name="SMARTPenAnnotation6"/>
          <p:cNvSpPr>
            <a:spLocks/>
          </p:cNvSpPr>
          <p:nvPr/>
        </p:nvSpPr>
        <p:spPr bwMode="auto">
          <a:xfrm>
            <a:off x="1357313" y="1884363"/>
            <a:ext cx="73025" cy="144462"/>
          </a:xfrm>
          <a:custGeom>
            <a:avLst/>
            <a:gdLst/>
            <a:ahLst/>
            <a:cxnLst>
              <a:cxn ang="0">
                <a:pos x="0" y="53"/>
              </a:cxn>
              <a:cxn ang="0">
                <a:pos x="2" y="52"/>
              </a:cxn>
              <a:cxn ang="0">
                <a:pos x="6" y="50"/>
              </a:cxn>
              <a:cxn ang="0">
                <a:pos x="8" y="48"/>
              </a:cxn>
              <a:cxn ang="0">
                <a:pos x="12" y="46"/>
              </a:cxn>
              <a:cxn ang="0">
                <a:pos x="15" y="45"/>
              </a:cxn>
              <a:cxn ang="0">
                <a:pos x="17" y="40"/>
              </a:cxn>
              <a:cxn ang="0">
                <a:pos x="18" y="38"/>
              </a:cxn>
              <a:cxn ang="0">
                <a:pos x="36" y="20"/>
              </a:cxn>
              <a:cxn ang="0">
                <a:pos x="38" y="17"/>
              </a:cxn>
              <a:cxn ang="0">
                <a:pos x="39" y="13"/>
              </a:cxn>
              <a:cxn ang="0">
                <a:pos x="42" y="9"/>
              </a:cxn>
              <a:cxn ang="0">
                <a:pos x="44" y="5"/>
              </a:cxn>
              <a:cxn ang="0">
                <a:pos x="44" y="1"/>
              </a:cxn>
              <a:cxn ang="0">
                <a:pos x="42" y="0"/>
              </a:cxn>
              <a:cxn ang="0">
                <a:pos x="41" y="2"/>
              </a:cxn>
              <a:cxn ang="0">
                <a:pos x="39" y="4"/>
              </a:cxn>
              <a:cxn ang="0">
                <a:pos x="34" y="8"/>
              </a:cxn>
              <a:cxn ang="0">
                <a:pos x="29" y="11"/>
              </a:cxn>
              <a:cxn ang="0">
                <a:pos x="25" y="15"/>
              </a:cxn>
              <a:cxn ang="0">
                <a:pos x="19" y="21"/>
              </a:cxn>
              <a:cxn ang="0">
                <a:pos x="15" y="27"/>
              </a:cxn>
              <a:cxn ang="0">
                <a:pos x="9" y="38"/>
              </a:cxn>
              <a:cxn ang="0">
                <a:pos x="3" y="52"/>
              </a:cxn>
              <a:cxn ang="0">
                <a:pos x="1" y="57"/>
              </a:cxn>
              <a:cxn ang="0">
                <a:pos x="0" y="63"/>
              </a:cxn>
              <a:cxn ang="0">
                <a:pos x="0" y="76"/>
              </a:cxn>
              <a:cxn ang="0">
                <a:pos x="1" y="82"/>
              </a:cxn>
              <a:cxn ang="0">
                <a:pos x="3" y="86"/>
              </a:cxn>
              <a:cxn ang="0">
                <a:pos x="6" y="88"/>
              </a:cxn>
              <a:cxn ang="0">
                <a:pos x="10" y="89"/>
              </a:cxn>
              <a:cxn ang="0">
                <a:pos x="16" y="90"/>
              </a:cxn>
              <a:cxn ang="0">
                <a:pos x="23" y="88"/>
              </a:cxn>
            </a:cxnLst>
            <a:rect l="0" t="0" r="r" b="b"/>
            <a:pathLst>
              <a:path w="46" h="91">
                <a:moveTo>
                  <a:pt x="0" y="56"/>
                </a:moveTo>
                <a:lnTo>
                  <a:pt x="0" y="53"/>
                </a:lnTo>
                <a:lnTo>
                  <a:pt x="1" y="52"/>
                </a:lnTo>
                <a:lnTo>
                  <a:pt x="2" y="52"/>
                </a:lnTo>
                <a:lnTo>
                  <a:pt x="5" y="51"/>
                </a:lnTo>
                <a:lnTo>
                  <a:pt x="6" y="50"/>
                </a:lnTo>
                <a:lnTo>
                  <a:pt x="7" y="49"/>
                </a:lnTo>
                <a:lnTo>
                  <a:pt x="8" y="48"/>
                </a:lnTo>
                <a:lnTo>
                  <a:pt x="10" y="47"/>
                </a:lnTo>
                <a:lnTo>
                  <a:pt x="12" y="46"/>
                </a:lnTo>
                <a:lnTo>
                  <a:pt x="13" y="46"/>
                </a:lnTo>
                <a:lnTo>
                  <a:pt x="15" y="45"/>
                </a:lnTo>
                <a:lnTo>
                  <a:pt x="15" y="44"/>
                </a:lnTo>
                <a:lnTo>
                  <a:pt x="17" y="40"/>
                </a:lnTo>
                <a:lnTo>
                  <a:pt x="17" y="39"/>
                </a:lnTo>
                <a:lnTo>
                  <a:pt x="18" y="38"/>
                </a:lnTo>
                <a:lnTo>
                  <a:pt x="21" y="35"/>
                </a:lnTo>
                <a:lnTo>
                  <a:pt x="36" y="20"/>
                </a:lnTo>
                <a:lnTo>
                  <a:pt x="37" y="19"/>
                </a:lnTo>
                <a:lnTo>
                  <a:pt x="38" y="17"/>
                </a:lnTo>
                <a:lnTo>
                  <a:pt x="38" y="15"/>
                </a:lnTo>
                <a:lnTo>
                  <a:pt x="39" y="13"/>
                </a:lnTo>
                <a:lnTo>
                  <a:pt x="41" y="11"/>
                </a:lnTo>
                <a:lnTo>
                  <a:pt x="42" y="9"/>
                </a:lnTo>
                <a:lnTo>
                  <a:pt x="43" y="7"/>
                </a:lnTo>
                <a:lnTo>
                  <a:pt x="44" y="5"/>
                </a:lnTo>
                <a:lnTo>
                  <a:pt x="45" y="1"/>
                </a:lnTo>
                <a:lnTo>
                  <a:pt x="44" y="1"/>
                </a:lnTo>
                <a:lnTo>
                  <a:pt x="43" y="0"/>
                </a:lnTo>
                <a:lnTo>
                  <a:pt x="42" y="0"/>
                </a:lnTo>
                <a:lnTo>
                  <a:pt x="41" y="1"/>
                </a:lnTo>
                <a:lnTo>
                  <a:pt x="41" y="2"/>
                </a:lnTo>
                <a:lnTo>
                  <a:pt x="40" y="3"/>
                </a:lnTo>
                <a:lnTo>
                  <a:pt x="39" y="4"/>
                </a:lnTo>
                <a:lnTo>
                  <a:pt x="36" y="6"/>
                </a:lnTo>
                <a:lnTo>
                  <a:pt x="34" y="8"/>
                </a:lnTo>
                <a:lnTo>
                  <a:pt x="31" y="9"/>
                </a:lnTo>
                <a:lnTo>
                  <a:pt x="29" y="11"/>
                </a:lnTo>
                <a:lnTo>
                  <a:pt x="27" y="13"/>
                </a:lnTo>
                <a:lnTo>
                  <a:pt x="25" y="15"/>
                </a:lnTo>
                <a:lnTo>
                  <a:pt x="21" y="19"/>
                </a:lnTo>
                <a:lnTo>
                  <a:pt x="19" y="21"/>
                </a:lnTo>
                <a:lnTo>
                  <a:pt x="17" y="24"/>
                </a:lnTo>
                <a:lnTo>
                  <a:pt x="15" y="27"/>
                </a:lnTo>
                <a:lnTo>
                  <a:pt x="13" y="31"/>
                </a:lnTo>
                <a:lnTo>
                  <a:pt x="9" y="38"/>
                </a:lnTo>
                <a:lnTo>
                  <a:pt x="4" y="49"/>
                </a:lnTo>
                <a:lnTo>
                  <a:pt x="3" y="52"/>
                </a:lnTo>
                <a:lnTo>
                  <a:pt x="2" y="55"/>
                </a:lnTo>
                <a:lnTo>
                  <a:pt x="1" y="57"/>
                </a:lnTo>
                <a:lnTo>
                  <a:pt x="1" y="60"/>
                </a:lnTo>
                <a:lnTo>
                  <a:pt x="0" y="63"/>
                </a:lnTo>
                <a:lnTo>
                  <a:pt x="0" y="69"/>
                </a:lnTo>
                <a:lnTo>
                  <a:pt x="0" y="76"/>
                </a:lnTo>
                <a:lnTo>
                  <a:pt x="0" y="80"/>
                </a:lnTo>
                <a:lnTo>
                  <a:pt x="1" y="82"/>
                </a:lnTo>
                <a:lnTo>
                  <a:pt x="2" y="84"/>
                </a:lnTo>
                <a:lnTo>
                  <a:pt x="3" y="86"/>
                </a:lnTo>
                <a:lnTo>
                  <a:pt x="4" y="87"/>
                </a:lnTo>
                <a:lnTo>
                  <a:pt x="6" y="88"/>
                </a:lnTo>
                <a:lnTo>
                  <a:pt x="8" y="89"/>
                </a:lnTo>
                <a:lnTo>
                  <a:pt x="10" y="89"/>
                </a:lnTo>
                <a:lnTo>
                  <a:pt x="13" y="89"/>
                </a:lnTo>
                <a:lnTo>
                  <a:pt x="16" y="90"/>
                </a:lnTo>
                <a:lnTo>
                  <a:pt x="20" y="89"/>
                </a:lnTo>
                <a:lnTo>
                  <a:pt x="23" y="88"/>
                </a:lnTo>
                <a:lnTo>
                  <a:pt x="34" y="84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082" name="SMARTPenAnnotation7"/>
          <p:cNvSpPr>
            <a:spLocks/>
          </p:cNvSpPr>
          <p:nvPr/>
        </p:nvSpPr>
        <p:spPr bwMode="auto">
          <a:xfrm>
            <a:off x="1473200" y="1851025"/>
            <a:ext cx="127000" cy="141288"/>
          </a:xfrm>
          <a:custGeom>
            <a:avLst/>
            <a:gdLst/>
            <a:ahLst/>
            <a:cxnLst>
              <a:cxn ang="0">
                <a:pos x="3" y="32"/>
              </a:cxn>
              <a:cxn ang="0">
                <a:pos x="1" y="35"/>
              </a:cxn>
              <a:cxn ang="0">
                <a:pos x="0" y="44"/>
              </a:cxn>
              <a:cxn ang="0">
                <a:pos x="0" y="56"/>
              </a:cxn>
              <a:cxn ang="0">
                <a:pos x="2" y="58"/>
              </a:cxn>
              <a:cxn ang="0">
                <a:pos x="5" y="61"/>
              </a:cxn>
              <a:cxn ang="0">
                <a:pos x="6" y="69"/>
              </a:cxn>
              <a:cxn ang="0">
                <a:pos x="6" y="88"/>
              </a:cxn>
              <a:cxn ang="0">
                <a:pos x="6" y="47"/>
              </a:cxn>
              <a:cxn ang="0">
                <a:pos x="9" y="39"/>
              </a:cxn>
              <a:cxn ang="0">
                <a:pos x="12" y="34"/>
              </a:cxn>
              <a:cxn ang="0">
                <a:pos x="15" y="28"/>
              </a:cxn>
              <a:cxn ang="0">
                <a:pos x="19" y="22"/>
              </a:cxn>
              <a:cxn ang="0">
                <a:pos x="23" y="17"/>
              </a:cxn>
              <a:cxn ang="0">
                <a:pos x="26" y="12"/>
              </a:cxn>
              <a:cxn ang="0">
                <a:pos x="32" y="6"/>
              </a:cxn>
              <a:cxn ang="0">
                <a:pos x="38" y="1"/>
              </a:cxn>
              <a:cxn ang="0">
                <a:pos x="41" y="0"/>
              </a:cxn>
              <a:cxn ang="0">
                <a:pos x="47" y="1"/>
              </a:cxn>
              <a:cxn ang="0">
                <a:pos x="53" y="3"/>
              </a:cxn>
              <a:cxn ang="0">
                <a:pos x="57" y="6"/>
              </a:cxn>
              <a:cxn ang="0">
                <a:pos x="62" y="10"/>
              </a:cxn>
              <a:cxn ang="0">
                <a:pos x="65" y="13"/>
              </a:cxn>
              <a:cxn ang="0">
                <a:pos x="66" y="17"/>
              </a:cxn>
              <a:cxn ang="0">
                <a:pos x="69" y="23"/>
              </a:cxn>
              <a:cxn ang="0">
                <a:pos x="71" y="28"/>
              </a:cxn>
              <a:cxn ang="0">
                <a:pos x="72" y="33"/>
              </a:cxn>
              <a:cxn ang="0">
                <a:pos x="75" y="39"/>
              </a:cxn>
              <a:cxn ang="0">
                <a:pos x="77" y="45"/>
              </a:cxn>
              <a:cxn ang="0">
                <a:pos x="78" y="50"/>
              </a:cxn>
              <a:cxn ang="0">
                <a:pos x="78" y="56"/>
              </a:cxn>
              <a:cxn ang="0">
                <a:pos x="79" y="70"/>
              </a:cxn>
              <a:cxn ang="0">
                <a:pos x="76" y="74"/>
              </a:cxn>
              <a:cxn ang="0">
                <a:pos x="74" y="77"/>
              </a:cxn>
              <a:cxn ang="0">
                <a:pos x="74" y="80"/>
              </a:cxn>
              <a:cxn ang="0">
                <a:pos x="73" y="77"/>
              </a:cxn>
            </a:cxnLst>
            <a:rect l="0" t="0" r="r" b="b"/>
            <a:pathLst>
              <a:path w="80" h="89">
                <a:moveTo>
                  <a:pt x="6" y="32"/>
                </a:moveTo>
                <a:lnTo>
                  <a:pt x="3" y="32"/>
                </a:lnTo>
                <a:lnTo>
                  <a:pt x="2" y="33"/>
                </a:lnTo>
                <a:lnTo>
                  <a:pt x="1" y="35"/>
                </a:lnTo>
                <a:lnTo>
                  <a:pt x="0" y="42"/>
                </a:lnTo>
                <a:lnTo>
                  <a:pt x="0" y="44"/>
                </a:lnTo>
                <a:lnTo>
                  <a:pt x="0" y="51"/>
                </a:lnTo>
                <a:lnTo>
                  <a:pt x="0" y="56"/>
                </a:lnTo>
                <a:lnTo>
                  <a:pt x="1" y="57"/>
                </a:lnTo>
                <a:lnTo>
                  <a:pt x="2" y="58"/>
                </a:lnTo>
                <a:lnTo>
                  <a:pt x="5" y="60"/>
                </a:lnTo>
                <a:lnTo>
                  <a:pt x="5" y="61"/>
                </a:lnTo>
                <a:lnTo>
                  <a:pt x="5" y="63"/>
                </a:lnTo>
                <a:lnTo>
                  <a:pt x="6" y="69"/>
                </a:lnTo>
                <a:lnTo>
                  <a:pt x="6" y="75"/>
                </a:lnTo>
                <a:lnTo>
                  <a:pt x="6" y="88"/>
                </a:lnTo>
                <a:lnTo>
                  <a:pt x="6" y="50"/>
                </a:lnTo>
                <a:lnTo>
                  <a:pt x="6" y="47"/>
                </a:lnTo>
                <a:lnTo>
                  <a:pt x="7" y="43"/>
                </a:lnTo>
                <a:lnTo>
                  <a:pt x="9" y="39"/>
                </a:lnTo>
                <a:lnTo>
                  <a:pt x="10" y="36"/>
                </a:lnTo>
                <a:lnTo>
                  <a:pt x="12" y="34"/>
                </a:lnTo>
                <a:lnTo>
                  <a:pt x="14" y="31"/>
                </a:lnTo>
                <a:lnTo>
                  <a:pt x="15" y="28"/>
                </a:lnTo>
                <a:lnTo>
                  <a:pt x="17" y="25"/>
                </a:lnTo>
                <a:lnTo>
                  <a:pt x="19" y="22"/>
                </a:lnTo>
                <a:lnTo>
                  <a:pt x="21" y="19"/>
                </a:lnTo>
                <a:lnTo>
                  <a:pt x="23" y="17"/>
                </a:lnTo>
                <a:lnTo>
                  <a:pt x="25" y="14"/>
                </a:lnTo>
                <a:lnTo>
                  <a:pt x="26" y="12"/>
                </a:lnTo>
                <a:lnTo>
                  <a:pt x="28" y="10"/>
                </a:lnTo>
                <a:lnTo>
                  <a:pt x="32" y="6"/>
                </a:lnTo>
                <a:lnTo>
                  <a:pt x="36" y="2"/>
                </a:lnTo>
                <a:lnTo>
                  <a:pt x="38" y="1"/>
                </a:lnTo>
                <a:lnTo>
                  <a:pt x="40" y="0"/>
                </a:lnTo>
                <a:lnTo>
                  <a:pt x="41" y="0"/>
                </a:lnTo>
                <a:lnTo>
                  <a:pt x="44" y="0"/>
                </a:lnTo>
                <a:lnTo>
                  <a:pt x="47" y="1"/>
                </a:lnTo>
                <a:lnTo>
                  <a:pt x="50" y="2"/>
                </a:lnTo>
                <a:lnTo>
                  <a:pt x="53" y="3"/>
                </a:lnTo>
                <a:lnTo>
                  <a:pt x="55" y="5"/>
                </a:lnTo>
                <a:lnTo>
                  <a:pt x="57" y="6"/>
                </a:lnTo>
                <a:lnTo>
                  <a:pt x="60" y="8"/>
                </a:lnTo>
                <a:lnTo>
                  <a:pt x="62" y="10"/>
                </a:lnTo>
                <a:lnTo>
                  <a:pt x="64" y="12"/>
                </a:lnTo>
                <a:lnTo>
                  <a:pt x="65" y="13"/>
                </a:lnTo>
                <a:lnTo>
                  <a:pt x="66" y="15"/>
                </a:lnTo>
                <a:lnTo>
                  <a:pt x="66" y="17"/>
                </a:lnTo>
                <a:lnTo>
                  <a:pt x="67" y="20"/>
                </a:lnTo>
                <a:lnTo>
                  <a:pt x="69" y="23"/>
                </a:lnTo>
                <a:lnTo>
                  <a:pt x="70" y="26"/>
                </a:lnTo>
                <a:lnTo>
                  <a:pt x="71" y="28"/>
                </a:lnTo>
                <a:lnTo>
                  <a:pt x="72" y="31"/>
                </a:lnTo>
                <a:lnTo>
                  <a:pt x="72" y="33"/>
                </a:lnTo>
                <a:lnTo>
                  <a:pt x="73" y="36"/>
                </a:lnTo>
                <a:lnTo>
                  <a:pt x="75" y="39"/>
                </a:lnTo>
                <a:lnTo>
                  <a:pt x="76" y="42"/>
                </a:lnTo>
                <a:lnTo>
                  <a:pt x="77" y="45"/>
                </a:lnTo>
                <a:lnTo>
                  <a:pt x="78" y="48"/>
                </a:lnTo>
                <a:lnTo>
                  <a:pt x="78" y="50"/>
                </a:lnTo>
                <a:lnTo>
                  <a:pt x="78" y="53"/>
                </a:lnTo>
                <a:lnTo>
                  <a:pt x="78" y="56"/>
                </a:lnTo>
                <a:lnTo>
                  <a:pt x="79" y="62"/>
                </a:lnTo>
                <a:lnTo>
                  <a:pt x="79" y="70"/>
                </a:lnTo>
                <a:lnTo>
                  <a:pt x="77" y="73"/>
                </a:lnTo>
                <a:lnTo>
                  <a:pt x="76" y="74"/>
                </a:lnTo>
                <a:lnTo>
                  <a:pt x="75" y="76"/>
                </a:lnTo>
                <a:lnTo>
                  <a:pt x="74" y="77"/>
                </a:lnTo>
                <a:lnTo>
                  <a:pt x="74" y="79"/>
                </a:lnTo>
                <a:lnTo>
                  <a:pt x="74" y="80"/>
                </a:lnTo>
                <a:lnTo>
                  <a:pt x="73" y="77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083" name="SMARTPenAnnotation8"/>
          <p:cNvSpPr>
            <a:spLocks/>
          </p:cNvSpPr>
          <p:nvPr/>
        </p:nvSpPr>
        <p:spPr bwMode="auto">
          <a:xfrm>
            <a:off x="1768475" y="1571625"/>
            <a:ext cx="19050" cy="2873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33"/>
              </a:cxn>
              <a:cxn ang="0">
                <a:pos x="0" y="137"/>
              </a:cxn>
              <a:cxn ang="0">
                <a:pos x="1" y="140"/>
              </a:cxn>
              <a:cxn ang="0">
                <a:pos x="3" y="144"/>
              </a:cxn>
              <a:cxn ang="0">
                <a:pos x="4" y="147"/>
              </a:cxn>
              <a:cxn ang="0">
                <a:pos x="4" y="150"/>
              </a:cxn>
              <a:cxn ang="0">
                <a:pos x="5" y="153"/>
              </a:cxn>
              <a:cxn ang="0">
                <a:pos x="5" y="155"/>
              </a:cxn>
              <a:cxn ang="0">
                <a:pos x="5" y="159"/>
              </a:cxn>
              <a:cxn ang="0">
                <a:pos x="5" y="162"/>
              </a:cxn>
              <a:cxn ang="0">
                <a:pos x="6" y="166"/>
              </a:cxn>
              <a:cxn ang="0">
                <a:pos x="7" y="169"/>
              </a:cxn>
              <a:cxn ang="0">
                <a:pos x="11" y="180"/>
              </a:cxn>
            </a:cxnLst>
            <a:rect l="0" t="0" r="r" b="b"/>
            <a:pathLst>
              <a:path w="12" h="181">
                <a:moveTo>
                  <a:pt x="0" y="0"/>
                </a:moveTo>
                <a:lnTo>
                  <a:pt x="0" y="133"/>
                </a:lnTo>
                <a:lnTo>
                  <a:pt x="0" y="137"/>
                </a:lnTo>
                <a:lnTo>
                  <a:pt x="1" y="140"/>
                </a:lnTo>
                <a:lnTo>
                  <a:pt x="3" y="144"/>
                </a:lnTo>
                <a:lnTo>
                  <a:pt x="4" y="147"/>
                </a:lnTo>
                <a:lnTo>
                  <a:pt x="4" y="150"/>
                </a:lnTo>
                <a:lnTo>
                  <a:pt x="5" y="153"/>
                </a:lnTo>
                <a:lnTo>
                  <a:pt x="5" y="155"/>
                </a:lnTo>
                <a:lnTo>
                  <a:pt x="5" y="159"/>
                </a:lnTo>
                <a:lnTo>
                  <a:pt x="5" y="162"/>
                </a:lnTo>
                <a:lnTo>
                  <a:pt x="6" y="166"/>
                </a:lnTo>
                <a:lnTo>
                  <a:pt x="7" y="169"/>
                </a:lnTo>
                <a:lnTo>
                  <a:pt x="11" y="180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084" name="SMARTPenAnnotation9"/>
          <p:cNvSpPr>
            <a:spLocks/>
          </p:cNvSpPr>
          <p:nvPr/>
        </p:nvSpPr>
        <p:spPr bwMode="auto">
          <a:xfrm>
            <a:off x="1652588" y="1652588"/>
            <a:ext cx="304800" cy="144462"/>
          </a:xfrm>
          <a:custGeom>
            <a:avLst/>
            <a:gdLst/>
            <a:ahLst/>
            <a:cxnLst>
              <a:cxn ang="0">
                <a:pos x="8" y="70"/>
              </a:cxn>
              <a:cxn ang="0">
                <a:pos x="13" y="67"/>
              </a:cxn>
              <a:cxn ang="0">
                <a:pos x="23" y="61"/>
              </a:cxn>
              <a:cxn ang="0">
                <a:pos x="32" y="58"/>
              </a:cxn>
              <a:cxn ang="0">
                <a:pos x="39" y="55"/>
              </a:cxn>
              <a:cxn ang="0">
                <a:pos x="45" y="50"/>
              </a:cxn>
              <a:cxn ang="0">
                <a:pos x="53" y="45"/>
              </a:cxn>
              <a:cxn ang="0">
                <a:pos x="63" y="41"/>
              </a:cxn>
              <a:cxn ang="0">
                <a:pos x="78" y="35"/>
              </a:cxn>
              <a:cxn ang="0">
                <a:pos x="91" y="30"/>
              </a:cxn>
              <a:cxn ang="0">
                <a:pos x="110" y="20"/>
              </a:cxn>
              <a:cxn ang="0">
                <a:pos x="116" y="17"/>
              </a:cxn>
              <a:cxn ang="0">
                <a:pos x="123" y="13"/>
              </a:cxn>
              <a:cxn ang="0">
                <a:pos x="131" y="11"/>
              </a:cxn>
              <a:cxn ang="0">
                <a:pos x="133" y="9"/>
              </a:cxn>
              <a:cxn ang="0">
                <a:pos x="134" y="8"/>
              </a:cxn>
              <a:cxn ang="0">
                <a:pos x="135" y="10"/>
              </a:cxn>
              <a:cxn ang="0">
                <a:pos x="132" y="14"/>
              </a:cxn>
              <a:cxn ang="0">
                <a:pos x="130" y="17"/>
              </a:cxn>
              <a:cxn ang="0">
                <a:pos x="128" y="20"/>
              </a:cxn>
              <a:cxn ang="0">
                <a:pos x="123" y="24"/>
              </a:cxn>
              <a:cxn ang="0">
                <a:pos x="120" y="29"/>
              </a:cxn>
              <a:cxn ang="0">
                <a:pos x="118" y="36"/>
              </a:cxn>
              <a:cxn ang="0">
                <a:pos x="115" y="43"/>
              </a:cxn>
              <a:cxn ang="0">
                <a:pos x="112" y="49"/>
              </a:cxn>
              <a:cxn ang="0">
                <a:pos x="109" y="54"/>
              </a:cxn>
              <a:cxn ang="0">
                <a:pos x="108" y="60"/>
              </a:cxn>
              <a:cxn ang="0">
                <a:pos x="105" y="67"/>
              </a:cxn>
              <a:cxn ang="0">
                <a:pos x="103" y="74"/>
              </a:cxn>
              <a:cxn ang="0">
                <a:pos x="105" y="79"/>
              </a:cxn>
              <a:cxn ang="0">
                <a:pos x="106" y="84"/>
              </a:cxn>
              <a:cxn ang="0">
                <a:pos x="107" y="87"/>
              </a:cxn>
              <a:cxn ang="0">
                <a:pos x="109" y="88"/>
              </a:cxn>
              <a:cxn ang="0">
                <a:pos x="117" y="89"/>
              </a:cxn>
              <a:cxn ang="0">
                <a:pos x="126" y="89"/>
              </a:cxn>
              <a:cxn ang="0">
                <a:pos x="133" y="87"/>
              </a:cxn>
              <a:cxn ang="0">
                <a:pos x="139" y="83"/>
              </a:cxn>
              <a:cxn ang="0">
                <a:pos x="145" y="80"/>
              </a:cxn>
              <a:cxn ang="0">
                <a:pos x="153" y="76"/>
              </a:cxn>
              <a:cxn ang="0">
                <a:pos x="162" y="71"/>
              </a:cxn>
              <a:cxn ang="0">
                <a:pos x="169" y="65"/>
              </a:cxn>
              <a:cxn ang="0">
                <a:pos x="175" y="60"/>
              </a:cxn>
              <a:cxn ang="0">
                <a:pos x="179" y="55"/>
              </a:cxn>
              <a:cxn ang="0">
                <a:pos x="183" y="48"/>
              </a:cxn>
              <a:cxn ang="0">
                <a:pos x="187" y="44"/>
              </a:cxn>
              <a:cxn ang="0">
                <a:pos x="189" y="38"/>
              </a:cxn>
              <a:cxn ang="0">
                <a:pos x="190" y="32"/>
              </a:cxn>
              <a:cxn ang="0">
                <a:pos x="191" y="27"/>
              </a:cxn>
              <a:cxn ang="0">
                <a:pos x="189" y="23"/>
              </a:cxn>
              <a:cxn ang="0">
                <a:pos x="186" y="19"/>
              </a:cxn>
              <a:cxn ang="0">
                <a:pos x="183" y="15"/>
              </a:cxn>
              <a:cxn ang="0">
                <a:pos x="173" y="9"/>
              </a:cxn>
            </a:cxnLst>
            <a:rect l="0" t="0" r="r" b="b"/>
            <a:pathLst>
              <a:path w="192" h="91">
                <a:moveTo>
                  <a:pt x="0" y="78"/>
                </a:moveTo>
                <a:lnTo>
                  <a:pt x="8" y="70"/>
                </a:lnTo>
                <a:lnTo>
                  <a:pt x="10" y="68"/>
                </a:lnTo>
                <a:lnTo>
                  <a:pt x="13" y="67"/>
                </a:lnTo>
                <a:lnTo>
                  <a:pt x="16" y="65"/>
                </a:lnTo>
                <a:lnTo>
                  <a:pt x="23" y="61"/>
                </a:lnTo>
                <a:lnTo>
                  <a:pt x="26" y="60"/>
                </a:lnTo>
                <a:lnTo>
                  <a:pt x="32" y="58"/>
                </a:lnTo>
                <a:lnTo>
                  <a:pt x="38" y="56"/>
                </a:lnTo>
                <a:lnTo>
                  <a:pt x="39" y="55"/>
                </a:lnTo>
                <a:lnTo>
                  <a:pt x="42" y="53"/>
                </a:lnTo>
                <a:lnTo>
                  <a:pt x="45" y="50"/>
                </a:lnTo>
                <a:lnTo>
                  <a:pt x="48" y="48"/>
                </a:lnTo>
                <a:lnTo>
                  <a:pt x="53" y="45"/>
                </a:lnTo>
                <a:lnTo>
                  <a:pt x="58" y="43"/>
                </a:lnTo>
                <a:lnTo>
                  <a:pt x="63" y="41"/>
                </a:lnTo>
                <a:lnTo>
                  <a:pt x="73" y="37"/>
                </a:lnTo>
                <a:lnTo>
                  <a:pt x="78" y="35"/>
                </a:lnTo>
                <a:lnTo>
                  <a:pt x="83" y="33"/>
                </a:lnTo>
                <a:lnTo>
                  <a:pt x="91" y="30"/>
                </a:lnTo>
                <a:lnTo>
                  <a:pt x="106" y="22"/>
                </a:lnTo>
                <a:lnTo>
                  <a:pt x="110" y="20"/>
                </a:lnTo>
                <a:lnTo>
                  <a:pt x="113" y="18"/>
                </a:lnTo>
                <a:lnTo>
                  <a:pt x="116" y="17"/>
                </a:lnTo>
                <a:lnTo>
                  <a:pt x="118" y="15"/>
                </a:lnTo>
                <a:lnTo>
                  <a:pt x="123" y="13"/>
                </a:lnTo>
                <a:lnTo>
                  <a:pt x="127" y="12"/>
                </a:lnTo>
                <a:lnTo>
                  <a:pt x="131" y="11"/>
                </a:lnTo>
                <a:lnTo>
                  <a:pt x="132" y="10"/>
                </a:lnTo>
                <a:lnTo>
                  <a:pt x="133" y="9"/>
                </a:lnTo>
                <a:lnTo>
                  <a:pt x="133" y="8"/>
                </a:lnTo>
                <a:lnTo>
                  <a:pt x="134" y="8"/>
                </a:lnTo>
                <a:lnTo>
                  <a:pt x="135" y="10"/>
                </a:lnTo>
                <a:lnTo>
                  <a:pt x="133" y="12"/>
                </a:lnTo>
                <a:lnTo>
                  <a:pt x="132" y="14"/>
                </a:lnTo>
                <a:lnTo>
                  <a:pt x="131" y="15"/>
                </a:lnTo>
                <a:lnTo>
                  <a:pt x="130" y="17"/>
                </a:lnTo>
                <a:lnTo>
                  <a:pt x="130" y="19"/>
                </a:lnTo>
                <a:lnTo>
                  <a:pt x="128" y="20"/>
                </a:lnTo>
                <a:lnTo>
                  <a:pt x="126" y="22"/>
                </a:lnTo>
                <a:lnTo>
                  <a:pt x="123" y="24"/>
                </a:lnTo>
                <a:lnTo>
                  <a:pt x="121" y="27"/>
                </a:lnTo>
                <a:lnTo>
                  <a:pt x="120" y="29"/>
                </a:lnTo>
                <a:lnTo>
                  <a:pt x="119" y="33"/>
                </a:lnTo>
                <a:lnTo>
                  <a:pt x="118" y="36"/>
                </a:lnTo>
                <a:lnTo>
                  <a:pt x="117" y="40"/>
                </a:lnTo>
                <a:lnTo>
                  <a:pt x="115" y="43"/>
                </a:lnTo>
                <a:lnTo>
                  <a:pt x="114" y="46"/>
                </a:lnTo>
                <a:lnTo>
                  <a:pt x="112" y="49"/>
                </a:lnTo>
                <a:lnTo>
                  <a:pt x="110" y="51"/>
                </a:lnTo>
                <a:lnTo>
                  <a:pt x="109" y="54"/>
                </a:lnTo>
                <a:lnTo>
                  <a:pt x="108" y="57"/>
                </a:lnTo>
                <a:lnTo>
                  <a:pt x="108" y="60"/>
                </a:lnTo>
                <a:lnTo>
                  <a:pt x="107" y="64"/>
                </a:lnTo>
                <a:lnTo>
                  <a:pt x="105" y="67"/>
                </a:lnTo>
                <a:lnTo>
                  <a:pt x="104" y="71"/>
                </a:lnTo>
                <a:lnTo>
                  <a:pt x="103" y="74"/>
                </a:lnTo>
                <a:lnTo>
                  <a:pt x="104" y="77"/>
                </a:lnTo>
                <a:lnTo>
                  <a:pt x="105" y="79"/>
                </a:lnTo>
                <a:lnTo>
                  <a:pt x="105" y="81"/>
                </a:lnTo>
                <a:lnTo>
                  <a:pt x="106" y="84"/>
                </a:lnTo>
                <a:lnTo>
                  <a:pt x="106" y="86"/>
                </a:lnTo>
                <a:lnTo>
                  <a:pt x="107" y="87"/>
                </a:lnTo>
                <a:lnTo>
                  <a:pt x="108" y="88"/>
                </a:lnTo>
                <a:lnTo>
                  <a:pt x="109" y="88"/>
                </a:lnTo>
                <a:lnTo>
                  <a:pt x="113" y="89"/>
                </a:lnTo>
                <a:lnTo>
                  <a:pt x="117" y="89"/>
                </a:lnTo>
                <a:lnTo>
                  <a:pt x="123" y="90"/>
                </a:lnTo>
                <a:lnTo>
                  <a:pt x="126" y="89"/>
                </a:lnTo>
                <a:lnTo>
                  <a:pt x="130" y="88"/>
                </a:lnTo>
                <a:lnTo>
                  <a:pt x="133" y="87"/>
                </a:lnTo>
                <a:lnTo>
                  <a:pt x="136" y="85"/>
                </a:lnTo>
                <a:lnTo>
                  <a:pt x="139" y="83"/>
                </a:lnTo>
                <a:lnTo>
                  <a:pt x="141" y="82"/>
                </a:lnTo>
                <a:lnTo>
                  <a:pt x="145" y="80"/>
                </a:lnTo>
                <a:lnTo>
                  <a:pt x="149" y="78"/>
                </a:lnTo>
                <a:lnTo>
                  <a:pt x="153" y="76"/>
                </a:lnTo>
                <a:lnTo>
                  <a:pt x="158" y="74"/>
                </a:lnTo>
                <a:lnTo>
                  <a:pt x="162" y="71"/>
                </a:lnTo>
                <a:lnTo>
                  <a:pt x="166" y="68"/>
                </a:lnTo>
                <a:lnTo>
                  <a:pt x="169" y="65"/>
                </a:lnTo>
                <a:lnTo>
                  <a:pt x="172" y="63"/>
                </a:lnTo>
                <a:lnTo>
                  <a:pt x="175" y="60"/>
                </a:lnTo>
                <a:lnTo>
                  <a:pt x="177" y="58"/>
                </a:lnTo>
                <a:lnTo>
                  <a:pt x="179" y="55"/>
                </a:lnTo>
                <a:lnTo>
                  <a:pt x="181" y="51"/>
                </a:lnTo>
                <a:lnTo>
                  <a:pt x="183" y="48"/>
                </a:lnTo>
                <a:lnTo>
                  <a:pt x="185" y="46"/>
                </a:lnTo>
                <a:lnTo>
                  <a:pt x="187" y="44"/>
                </a:lnTo>
                <a:lnTo>
                  <a:pt x="188" y="41"/>
                </a:lnTo>
                <a:lnTo>
                  <a:pt x="189" y="38"/>
                </a:lnTo>
                <a:lnTo>
                  <a:pt x="190" y="34"/>
                </a:lnTo>
                <a:lnTo>
                  <a:pt x="190" y="32"/>
                </a:lnTo>
                <a:lnTo>
                  <a:pt x="190" y="29"/>
                </a:lnTo>
                <a:lnTo>
                  <a:pt x="191" y="27"/>
                </a:lnTo>
                <a:lnTo>
                  <a:pt x="190" y="25"/>
                </a:lnTo>
                <a:lnTo>
                  <a:pt x="189" y="23"/>
                </a:lnTo>
                <a:lnTo>
                  <a:pt x="188" y="21"/>
                </a:lnTo>
                <a:lnTo>
                  <a:pt x="186" y="19"/>
                </a:lnTo>
                <a:lnTo>
                  <a:pt x="185" y="17"/>
                </a:lnTo>
                <a:lnTo>
                  <a:pt x="183" y="15"/>
                </a:lnTo>
                <a:lnTo>
                  <a:pt x="179" y="12"/>
                </a:lnTo>
                <a:lnTo>
                  <a:pt x="173" y="9"/>
                </a:lnTo>
                <a:lnTo>
                  <a:pt x="152" y="0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085" name="SMARTPenAnnotation10"/>
          <p:cNvSpPr>
            <a:spLocks/>
          </p:cNvSpPr>
          <p:nvPr/>
        </p:nvSpPr>
        <p:spPr bwMode="auto">
          <a:xfrm>
            <a:off x="679450" y="2438400"/>
            <a:ext cx="188913" cy="187325"/>
          </a:xfrm>
          <a:custGeom>
            <a:avLst/>
            <a:gdLst/>
            <a:ahLst/>
            <a:cxnLst>
              <a:cxn ang="0">
                <a:pos x="13" y="56"/>
              </a:cxn>
              <a:cxn ang="0">
                <a:pos x="15" y="54"/>
              </a:cxn>
              <a:cxn ang="0">
                <a:pos x="16" y="52"/>
              </a:cxn>
              <a:cxn ang="0">
                <a:pos x="21" y="51"/>
              </a:cxn>
              <a:cxn ang="0">
                <a:pos x="26" y="50"/>
              </a:cxn>
              <a:cxn ang="0">
                <a:pos x="35" y="44"/>
              </a:cxn>
              <a:cxn ang="0">
                <a:pos x="41" y="40"/>
              </a:cxn>
              <a:cxn ang="0">
                <a:pos x="46" y="34"/>
              </a:cxn>
              <a:cxn ang="0">
                <a:pos x="51" y="29"/>
              </a:cxn>
              <a:cxn ang="0">
                <a:pos x="58" y="25"/>
              </a:cxn>
              <a:cxn ang="0">
                <a:pos x="62" y="20"/>
              </a:cxn>
              <a:cxn ang="0">
                <a:pos x="69" y="15"/>
              </a:cxn>
              <a:cxn ang="0">
                <a:pos x="71" y="11"/>
              </a:cxn>
              <a:cxn ang="0">
                <a:pos x="72" y="7"/>
              </a:cxn>
              <a:cxn ang="0">
                <a:pos x="73" y="1"/>
              </a:cxn>
              <a:cxn ang="0">
                <a:pos x="70" y="0"/>
              </a:cxn>
              <a:cxn ang="0">
                <a:pos x="65" y="0"/>
              </a:cxn>
              <a:cxn ang="0">
                <a:pos x="59" y="3"/>
              </a:cxn>
              <a:cxn ang="0">
                <a:pos x="54" y="6"/>
              </a:cxn>
              <a:cxn ang="0">
                <a:pos x="40" y="13"/>
              </a:cxn>
              <a:cxn ang="0">
                <a:pos x="35" y="18"/>
              </a:cxn>
              <a:cxn ang="0">
                <a:pos x="30" y="25"/>
              </a:cxn>
              <a:cxn ang="0">
                <a:pos x="23" y="32"/>
              </a:cxn>
              <a:cxn ang="0">
                <a:pos x="18" y="39"/>
              </a:cxn>
              <a:cxn ang="0">
                <a:pos x="13" y="47"/>
              </a:cxn>
              <a:cxn ang="0">
                <a:pos x="9" y="57"/>
              </a:cxn>
              <a:cxn ang="0">
                <a:pos x="5" y="64"/>
              </a:cxn>
              <a:cxn ang="0">
                <a:pos x="2" y="70"/>
              </a:cxn>
              <a:cxn ang="0">
                <a:pos x="1" y="77"/>
              </a:cxn>
              <a:cxn ang="0">
                <a:pos x="0" y="84"/>
              </a:cxn>
              <a:cxn ang="0">
                <a:pos x="0" y="91"/>
              </a:cxn>
              <a:cxn ang="0">
                <a:pos x="4" y="99"/>
              </a:cxn>
              <a:cxn ang="0">
                <a:pos x="10" y="108"/>
              </a:cxn>
              <a:cxn ang="0">
                <a:pos x="16" y="110"/>
              </a:cxn>
              <a:cxn ang="0">
                <a:pos x="21" y="113"/>
              </a:cxn>
              <a:cxn ang="0">
                <a:pos x="26" y="116"/>
              </a:cxn>
              <a:cxn ang="0">
                <a:pos x="35" y="117"/>
              </a:cxn>
              <a:cxn ang="0">
                <a:pos x="44" y="117"/>
              </a:cxn>
              <a:cxn ang="0">
                <a:pos x="52" y="117"/>
              </a:cxn>
              <a:cxn ang="0">
                <a:pos x="59" y="115"/>
              </a:cxn>
              <a:cxn ang="0">
                <a:pos x="67" y="112"/>
              </a:cxn>
              <a:cxn ang="0">
                <a:pos x="87" y="102"/>
              </a:cxn>
              <a:cxn ang="0">
                <a:pos x="104" y="93"/>
              </a:cxn>
              <a:cxn ang="0">
                <a:pos x="118" y="84"/>
              </a:cxn>
            </a:cxnLst>
            <a:rect l="0" t="0" r="r" b="b"/>
            <a:pathLst>
              <a:path w="119" h="118">
                <a:moveTo>
                  <a:pt x="5" y="56"/>
                </a:moveTo>
                <a:lnTo>
                  <a:pt x="13" y="56"/>
                </a:lnTo>
                <a:lnTo>
                  <a:pt x="14" y="55"/>
                </a:lnTo>
                <a:lnTo>
                  <a:pt x="15" y="54"/>
                </a:lnTo>
                <a:lnTo>
                  <a:pt x="15" y="53"/>
                </a:lnTo>
                <a:lnTo>
                  <a:pt x="16" y="52"/>
                </a:lnTo>
                <a:lnTo>
                  <a:pt x="18" y="51"/>
                </a:lnTo>
                <a:lnTo>
                  <a:pt x="21" y="51"/>
                </a:lnTo>
                <a:lnTo>
                  <a:pt x="24" y="50"/>
                </a:lnTo>
                <a:lnTo>
                  <a:pt x="26" y="50"/>
                </a:lnTo>
                <a:lnTo>
                  <a:pt x="32" y="46"/>
                </a:lnTo>
                <a:lnTo>
                  <a:pt x="35" y="44"/>
                </a:lnTo>
                <a:lnTo>
                  <a:pt x="38" y="42"/>
                </a:lnTo>
                <a:lnTo>
                  <a:pt x="41" y="40"/>
                </a:lnTo>
                <a:lnTo>
                  <a:pt x="43" y="37"/>
                </a:lnTo>
                <a:lnTo>
                  <a:pt x="46" y="34"/>
                </a:lnTo>
                <a:lnTo>
                  <a:pt x="48" y="31"/>
                </a:lnTo>
                <a:lnTo>
                  <a:pt x="51" y="29"/>
                </a:lnTo>
                <a:lnTo>
                  <a:pt x="55" y="27"/>
                </a:lnTo>
                <a:lnTo>
                  <a:pt x="58" y="25"/>
                </a:lnTo>
                <a:lnTo>
                  <a:pt x="60" y="22"/>
                </a:lnTo>
                <a:lnTo>
                  <a:pt x="62" y="20"/>
                </a:lnTo>
                <a:lnTo>
                  <a:pt x="65" y="19"/>
                </a:lnTo>
                <a:lnTo>
                  <a:pt x="69" y="15"/>
                </a:lnTo>
                <a:lnTo>
                  <a:pt x="70" y="13"/>
                </a:lnTo>
                <a:lnTo>
                  <a:pt x="71" y="11"/>
                </a:lnTo>
                <a:lnTo>
                  <a:pt x="71" y="9"/>
                </a:lnTo>
                <a:lnTo>
                  <a:pt x="72" y="7"/>
                </a:lnTo>
                <a:lnTo>
                  <a:pt x="72" y="5"/>
                </a:lnTo>
                <a:lnTo>
                  <a:pt x="73" y="1"/>
                </a:lnTo>
                <a:lnTo>
                  <a:pt x="72" y="0"/>
                </a:lnTo>
                <a:lnTo>
                  <a:pt x="70" y="0"/>
                </a:lnTo>
                <a:lnTo>
                  <a:pt x="66" y="0"/>
                </a:lnTo>
                <a:lnTo>
                  <a:pt x="65" y="0"/>
                </a:lnTo>
                <a:lnTo>
                  <a:pt x="63" y="0"/>
                </a:lnTo>
                <a:lnTo>
                  <a:pt x="59" y="3"/>
                </a:lnTo>
                <a:lnTo>
                  <a:pt x="57" y="4"/>
                </a:lnTo>
                <a:lnTo>
                  <a:pt x="54" y="6"/>
                </a:lnTo>
                <a:lnTo>
                  <a:pt x="47" y="9"/>
                </a:lnTo>
                <a:lnTo>
                  <a:pt x="40" y="13"/>
                </a:lnTo>
                <a:lnTo>
                  <a:pt x="37" y="15"/>
                </a:lnTo>
                <a:lnTo>
                  <a:pt x="35" y="18"/>
                </a:lnTo>
                <a:lnTo>
                  <a:pt x="32" y="21"/>
                </a:lnTo>
                <a:lnTo>
                  <a:pt x="30" y="25"/>
                </a:lnTo>
                <a:lnTo>
                  <a:pt x="26" y="28"/>
                </a:lnTo>
                <a:lnTo>
                  <a:pt x="23" y="32"/>
                </a:lnTo>
                <a:lnTo>
                  <a:pt x="20" y="35"/>
                </a:lnTo>
                <a:lnTo>
                  <a:pt x="18" y="39"/>
                </a:lnTo>
                <a:lnTo>
                  <a:pt x="15" y="43"/>
                </a:lnTo>
                <a:lnTo>
                  <a:pt x="13" y="47"/>
                </a:lnTo>
                <a:lnTo>
                  <a:pt x="11" y="52"/>
                </a:lnTo>
                <a:lnTo>
                  <a:pt x="9" y="57"/>
                </a:lnTo>
                <a:lnTo>
                  <a:pt x="7" y="61"/>
                </a:lnTo>
                <a:lnTo>
                  <a:pt x="5" y="64"/>
                </a:lnTo>
                <a:lnTo>
                  <a:pt x="3" y="67"/>
                </a:lnTo>
                <a:lnTo>
                  <a:pt x="2" y="70"/>
                </a:lnTo>
                <a:lnTo>
                  <a:pt x="1" y="74"/>
                </a:lnTo>
                <a:lnTo>
                  <a:pt x="1" y="77"/>
                </a:lnTo>
                <a:lnTo>
                  <a:pt x="0" y="81"/>
                </a:lnTo>
                <a:lnTo>
                  <a:pt x="0" y="84"/>
                </a:lnTo>
                <a:lnTo>
                  <a:pt x="0" y="88"/>
                </a:lnTo>
                <a:lnTo>
                  <a:pt x="0" y="91"/>
                </a:lnTo>
                <a:lnTo>
                  <a:pt x="1" y="94"/>
                </a:lnTo>
                <a:lnTo>
                  <a:pt x="4" y="99"/>
                </a:lnTo>
                <a:lnTo>
                  <a:pt x="7" y="105"/>
                </a:lnTo>
                <a:lnTo>
                  <a:pt x="10" y="108"/>
                </a:lnTo>
                <a:lnTo>
                  <a:pt x="13" y="109"/>
                </a:lnTo>
                <a:lnTo>
                  <a:pt x="16" y="110"/>
                </a:lnTo>
                <a:lnTo>
                  <a:pt x="18" y="111"/>
                </a:lnTo>
                <a:lnTo>
                  <a:pt x="21" y="113"/>
                </a:lnTo>
                <a:lnTo>
                  <a:pt x="23" y="115"/>
                </a:lnTo>
                <a:lnTo>
                  <a:pt x="26" y="116"/>
                </a:lnTo>
                <a:lnTo>
                  <a:pt x="31" y="116"/>
                </a:lnTo>
                <a:lnTo>
                  <a:pt x="35" y="117"/>
                </a:lnTo>
                <a:lnTo>
                  <a:pt x="40" y="117"/>
                </a:lnTo>
                <a:lnTo>
                  <a:pt x="44" y="117"/>
                </a:lnTo>
                <a:lnTo>
                  <a:pt x="48" y="117"/>
                </a:lnTo>
                <a:lnTo>
                  <a:pt x="52" y="117"/>
                </a:lnTo>
                <a:lnTo>
                  <a:pt x="56" y="116"/>
                </a:lnTo>
                <a:lnTo>
                  <a:pt x="59" y="115"/>
                </a:lnTo>
                <a:lnTo>
                  <a:pt x="63" y="113"/>
                </a:lnTo>
                <a:lnTo>
                  <a:pt x="67" y="112"/>
                </a:lnTo>
                <a:lnTo>
                  <a:pt x="74" y="108"/>
                </a:lnTo>
                <a:lnTo>
                  <a:pt x="87" y="102"/>
                </a:lnTo>
                <a:lnTo>
                  <a:pt x="99" y="96"/>
                </a:lnTo>
                <a:lnTo>
                  <a:pt x="104" y="93"/>
                </a:lnTo>
                <a:lnTo>
                  <a:pt x="108" y="91"/>
                </a:lnTo>
                <a:lnTo>
                  <a:pt x="118" y="84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086" name="SMARTPenAnnotation11"/>
          <p:cNvSpPr>
            <a:spLocks/>
          </p:cNvSpPr>
          <p:nvPr/>
        </p:nvSpPr>
        <p:spPr bwMode="auto">
          <a:xfrm>
            <a:off x="839788" y="2366963"/>
            <a:ext cx="107950" cy="223837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1" y="73"/>
              </a:cxn>
              <a:cxn ang="0">
                <a:pos x="4" y="77"/>
              </a:cxn>
              <a:cxn ang="0">
                <a:pos x="10" y="83"/>
              </a:cxn>
              <a:cxn ang="0">
                <a:pos x="11" y="90"/>
              </a:cxn>
              <a:cxn ang="0">
                <a:pos x="13" y="94"/>
              </a:cxn>
              <a:cxn ang="0">
                <a:pos x="15" y="99"/>
              </a:cxn>
              <a:cxn ang="0">
                <a:pos x="21" y="108"/>
              </a:cxn>
              <a:cxn ang="0">
                <a:pos x="24" y="113"/>
              </a:cxn>
              <a:cxn ang="0">
                <a:pos x="33" y="122"/>
              </a:cxn>
              <a:cxn ang="0">
                <a:pos x="38" y="126"/>
              </a:cxn>
              <a:cxn ang="0">
                <a:pos x="42" y="128"/>
              </a:cxn>
              <a:cxn ang="0">
                <a:pos x="46" y="131"/>
              </a:cxn>
              <a:cxn ang="0">
                <a:pos x="50" y="135"/>
              </a:cxn>
              <a:cxn ang="0">
                <a:pos x="54" y="138"/>
              </a:cxn>
              <a:cxn ang="0">
                <a:pos x="61" y="140"/>
              </a:cxn>
              <a:cxn ang="0">
                <a:pos x="63" y="140"/>
              </a:cxn>
              <a:cxn ang="0">
                <a:pos x="65" y="140"/>
              </a:cxn>
              <a:cxn ang="0">
                <a:pos x="67" y="136"/>
              </a:cxn>
              <a:cxn ang="0">
                <a:pos x="66" y="131"/>
              </a:cxn>
              <a:cxn ang="0">
                <a:pos x="64" y="127"/>
              </a:cxn>
              <a:cxn ang="0">
                <a:pos x="63" y="122"/>
              </a:cxn>
              <a:cxn ang="0">
                <a:pos x="62" y="115"/>
              </a:cxn>
              <a:cxn ang="0">
                <a:pos x="59" y="108"/>
              </a:cxn>
              <a:cxn ang="0">
                <a:pos x="57" y="101"/>
              </a:cxn>
              <a:cxn ang="0">
                <a:pos x="56" y="93"/>
              </a:cxn>
              <a:cxn ang="0">
                <a:pos x="53" y="86"/>
              </a:cxn>
              <a:cxn ang="0">
                <a:pos x="52" y="78"/>
              </a:cxn>
              <a:cxn ang="0">
                <a:pos x="50" y="71"/>
              </a:cxn>
              <a:cxn ang="0">
                <a:pos x="48" y="63"/>
              </a:cxn>
              <a:cxn ang="0">
                <a:pos x="46" y="56"/>
              </a:cxn>
              <a:cxn ang="0">
                <a:pos x="45" y="48"/>
              </a:cxn>
              <a:cxn ang="0">
                <a:pos x="42" y="41"/>
              </a:cxn>
              <a:cxn ang="0">
                <a:pos x="40" y="33"/>
              </a:cxn>
              <a:cxn ang="0">
                <a:pos x="40" y="27"/>
              </a:cxn>
              <a:cxn ang="0">
                <a:pos x="39" y="21"/>
              </a:cxn>
              <a:cxn ang="0">
                <a:pos x="39" y="9"/>
              </a:cxn>
            </a:cxnLst>
            <a:rect l="0" t="0" r="r" b="b"/>
            <a:pathLst>
              <a:path w="68" h="141">
                <a:moveTo>
                  <a:pt x="0" y="62"/>
                </a:moveTo>
                <a:lnTo>
                  <a:pt x="0" y="70"/>
                </a:lnTo>
                <a:lnTo>
                  <a:pt x="0" y="71"/>
                </a:lnTo>
                <a:lnTo>
                  <a:pt x="1" y="73"/>
                </a:lnTo>
                <a:lnTo>
                  <a:pt x="3" y="75"/>
                </a:lnTo>
                <a:lnTo>
                  <a:pt x="4" y="77"/>
                </a:lnTo>
                <a:lnTo>
                  <a:pt x="6" y="78"/>
                </a:lnTo>
                <a:lnTo>
                  <a:pt x="10" y="83"/>
                </a:lnTo>
                <a:lnTo>
                  <a:pt x="11" y="87"/>
                </a:lnTo>
                <a:lnTo>
                  <a:pt x="11" y="90"/>
                </a:lnTo>
                <a:lnTo>
                  <a:pt x="11" y="92"/>
                </a:lnTo>
                <a:lnTo>
                  <a:pt x="13" y="94"/>
                </a:lnTo>
                <a:lnTo>
                  <a:pt x="14" y="97"/>
                </a:lnTo>
                <a:lnTo>
                  <a:pt x="15" y="99"/>
                </a:lnTo>
                <a:lnTo>
                  <a:pt x="19" y="106"/>
                </a:lnTo>
                <a:lnTo>
                  <a:pt x="21" y="108"/>
                </a:lnTo>
                <a:lnTo>
                  <a:pt x="22" y="111"/>
                </a:lnTo>
                <a:lnTo>
                  <a:pt x="24" y="113"/>
                </a:lnTo>
                <a:lnTo>
                  <a:pt x="27" y="116"/>
                </a:lnTo>
                <a:lnTo>
                  <a:pt x="33" y="122"/>
                </a:lnTo>
                <a:lnTo>
                  <a:pt x="36" y="125"/>
                </a:lnTo>
                <a:lnTo>
                  <a:pt x="38" y="126"/>
                </a:lnTo>
                <a:lnTo>
                  <a:pt x="40" y="127"/>
                </a:lnTo>
                <a:lnTo>
                  <a:pt x="42" y="128"/>
                </a:lnTo>
                <a:lnTo>
                  <a:pt x="44" y="130"/>
                </a:lnTo>
                <a:lnTo>
                  <a:pt x="46" y="131"/>
                </a:lnTo>
                <a:lnTo>
                  <a:pt x="48" y="133"/>
                </a:lnTo>
                <a:lnTo>
                  <a:pt x="50" y="135"/>
                </a:lnTo>
                <a:lnTo>
                  <a:pt x="52" y="137"/>
                </a:lnTo>
                <a:lnTo>
                  <a:pt x="54" y="138"/>
                </a:lnTo>
                <a:lnTo>
                  <a:pt x="56" y="139"/>
                </a:lnTo>
                <a:lnTo>
                  <a:pt x="61" y="140"/>
                </a:lnTo>
                <a:lnTo>
                  <a:pt x="62" y="140"/>
                </a:lnTo>
                <a:lnTo>
                  <a:pt x="63" y="140"/>
                </a:lnTo>
                <a:lnTo>
                  <a:pt x="64" y="140"/>
                </a:lnTo>
                <a:lnTo>
                  <a:pt x="65" y="140"/>
                </a:lnTo>
                <a:lnTo>
                  <a:pt x="66" y="139"/>
                </a:lnTo>
                <a:lnTo>
                  <a:pt x="67" y="136"/>
                </a:lnTo>
                <a:lnTo>
                  <a:pt x="67" y="132"/>
                </a:lnTo>
                <a:lnTo>
                  <a:pt x="66" y="131"/>
                </a:lnTo>
                <a:lnTo>
                  <a:pt x="65" y="129"/>
                </a:lnTo>
                <a:lnTo>
                  <a:pt x="64" y="127"/>
                </a:lnTo>
                <a:lnTo>
                  <a:pt x="63" y="125"/>
                </a:lnTo>
                <a:lnTo>
                  <a:pt x="63" y="122"/>
                </a:lnTo>
                <a:lnTo>
                  <a:pt x="62" y="118"/>
                </a:lnTo>
                <a:lnTo>
                  <a:pt x="62" y="115"/>
                </a:lnTo>
                <a:lnTo>
                  <a:pt x="60" y="112"/>
                </a:lnTo>
                <a:lnTo>
                  <a:pt x="59" y="108"/>
                </a:lnTo>
                <a:lnTo>
                  <a:pt x="58" y="104"/>
                </a:lnTo>
                <a:lnTo>
                  <a:pt x="57" y="101"/>
                </a:lnTo>
                <a:lnTo>
                  <a:pt x="57" y="97"/>
                </a:lnTo>
                <a:lnTo>
                  <a:pt x="56" y="93"/>
                </a:lnTo>
                <a:lnTo>
                  <a:pt x="55" y="90"/>
                </a:lnTo>
                <a:lnTo>
                  <a:pt x="53" y="86"/>
                </a:lnTo>
                <a:lnTo>
                  <a:pt x="52" y="82"/>
                </a:lnTo>
                <a:lnTo>
                  <a:pt x="52" y="78"/>
                </a:lnTo>
                <a:lnTo>
                  <a:pt x="51" y="75"/>
                </a:lnTo>
                <a:lnTo>
                  <a:pt x="50" y="71"/>
                </a:lnTo>
                <a:lnTo>
                  <a:pt x="49" y="67"/>
                </a:lnTo>
                <a:lnTo>
                  <a:pt x="48" y="63"/>
                </a:lnTo>
                <a:lnTo>
                  <a:pt x="47" y="60"/>
                </a:lnTo>
                <a:lnTo>
                  <a:pt x="46" y="56"/>
                </a:lnTo>
                <a:lnTo>
                  <a:pt x="46" y="52"/>
                </a:lnTo>
                <a:lnTo>
                  <a:pt x="45" y="48"/>
                </a:lnTo>
                <a:lnTo>
                  <a:pt x="43" y="45"/>
                </a:lnTo>
                <a:lnTo>
                  <a:pt x="42" y="41"/>
                </a:lnTo>
                <a:lnTo>
                  <a:pt x="41" y="37"/>
                </a:lnTo>
                <a:lnTo>
                  <a:pt x="40" y="33"/>
                </a:lnTo>
                <a:lnTo>
                  <a:pt x="40" y="30"/>
                </a:lnTo>
                <a:lnTo>
                  <a:pt x="40" y="27"/>
                </a:lnTo>
                <a:lnTo>
                  <a:pt x="40" y="24"/>
                </a:lnTo>
                <a:lnTo>
                  <a:pt x="39" y="21"/>
                </a:lnTo>
                <a:lnTo>
                  <a:pt x="39" y="17"/>
                </a:lnTo>
                <a:lnTo>
                  <a:pt x="39" y="9"/>
                </a:lnTo>
                <a:lnTo>
                  <a:pt x="39" y="0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087" name="SMARTPenAnnotation12"/>
          <p:cNvSpPr>
            <a:spLocks/>
          </p:cNvSpPr>
          <p:nvPr/>
        </p:nvSpPr>
        <p:spPr bwMode="auto">
          <a:xfrm>
            <a:off x="947738" y="2384425"/>
            <a:ext cx="98425" cy="127000"/>
          </a:xfrm>
          <a:custGeom>
            <a:avLst/>
            <a:gdLst/>
            <a:ahLst/>
            <a:cxnLst>
              <a:cxn ang="0">
                <a:pos x="25" y="51"/>
              </a:cxn>
              <a:cxn ang="0">
                <a:pos x="26" y="49"/>
              </a:cxn>
              <a:cxn ang="0">
                <a:pos x="27" y="46"/>
              </a:cxn>
              <a:cxn ang="0">
                <a:pos x="27" y="43"/>
              </a:cxn>
              <a:cxn ang="0">
                <a:pos x="29" y="41"/>
              </a:cxn>
              <a:cxn ang="0">
                <a:pos x="32" y="39"/>
              </a:cxn>
              <a:cxn ang="0">
                <a:pos x="33" y="36"/>
              </a:cxn>
              <a:cxn ang="0">
                <a:pos x="35" y="33"/>
              </a:cxn>
              <a:cxn ang="0">
                <a:pos x="37" y="30"/>
              </a:cxn>
              <a:cxn ang="0">
                <a:pos x="38" y="26"/>
              </a:cxn>
              <a:cxn ang="0">
                <a:pos x="38" y="22"/>
              </a:cxn>
              <a:cxn ang="0">
                <a:pos x="38" y="19"/>
              </a:cxn>
              <a:cxn ang="0">
                <a:pos x="39" y="13"/>
              </a:cxn>
              <a:cxn ang="0">
                <a:pos x="42" y="9"/>
              </a:cxn>
              <a:cxn ang="0">
                <a:pos x="41" y="5"/>
              </a:cxn>
              <a:cxn ang="0">
                <a:pos x="38" y="1"/>
              </a:cxn>
              <a:cxn ang="0">
                <a:pos x="36" y="0"/>
              </a:cxn>
              <a:cxn ang="0">
                <a:pos x="33" y="0"/>
              </a:cxn>
              <a:cxn ang="0">
                <a:pos x="29" y="1"/>
              </a:cxn>
              <a:cxn ang="0">
                <a:pos x="23" y="5"/>
              </a:cxn>
              <a:cxn ang="0">
                <a:pos x="19" y="8"/>
              </a:cxn>
              <a:cxn ang="0">
                <a:pos x="16" y="13"/>
              </a:cxn>
              <a:cxn ang="0">
                <a:pos x="12" y="19"/>
              </a:cxn>
              <a:cxn ang="0">
                <a:pos x="9" y="24"/>
              </a:cxn>
              <a:cxn ang="0">
                <a:pos x="7" y="28"/>
              </a:cxn>
              <a:cxn ang="0">
                <a:pos x="6" y="32"/>
              </a:cxn>
              <a:cxn ang="0">
                <a:pos x="5" y="38"/>
              </a:cxn>
              <a:cxn ang="0">
                <a:pos x="3" y="44"/>
              </a:cxn>
              <a:cxn ang="0">
                <a:pos x="1" y="49"/>
              </a:cxn>
              <a:cxn ang="0">
                <a:pos x="0" y="55"/>
              </a:cxn>
              <a:cxn ang="0">
                <a:pos x="1" y="60"/>
              </a:cxn>
              <a:cxn ang="0">
                <a:pos x="4" y="65"/>
              </a:cxn>
              <a:cxn ang="0">
                <a:pos x="7" y="69"/>
              </a:cxn>
              <a:cxn ang="0">
                <a:pos x="9" y="73"/>
              </a:cxn>
              <a:cxn ang="0">
                <a:pos x="10" y="76"/>
              </a:cxn>
              <a:cxn ang="0">
                <a:pos x="13" y="77"/>
              </a:cxn>
              <a:cxn ang="0">
                <a:pos x="18" y="78"/>
              </a:cxn>
              <a:cxn ang="0">
                <a:pos x="29" y="79"/>
              </a:cxn>
              <a:cxn ang="0">
                <a:pos x="39" y="77"/>
              </a:cxn>
            </a:cxnLst>
            <a:rect l="0" t="0" r="r" b="b"/>
            <a:pathLst>
              <a:path w="62" h="80">
                <a:moveTo>
                  <a:pt x="22" y="51"/>
                </a:moveTo>
                <a:lnTo>
                  <a:pt x="25" y="51"/>
                </a:lnTo>
                <a:lnTo>
                  <a:pt x="26" y="50"/>
                </a:lnTo>
                <a:lnTo>
                  <a:pt x="26" y="49"/>
                </a:lnTo>
                <a:lnTo>
                  <a:pt x="27" y="48"/>
                </a:lnTo>
                <a:lnTo>
                  <a:pt x="27" y="46"/>
                </a:lnTo>
                <a:lnTo>
                  <a:pt x="27" y="44"/>
                </a:lnTo>
                <a:lnTo>
                  <a:pt x="27" y="43"/>
                </a:lnTo>
                <a:lnTo>
                  <a:pt x="28" y="42"/>
                </a:lnTo>
                <a:lnTo>
                  <a:pt x="29" y="41"/>
                </a:lnTo>
                <a:lnTo>
                  <a:pt x="32" y="40"/>
                </a:lnTo>
                <a:lnTo>
                  <a:pt x="32" y="39"/>
                </a:lnTo>
                <a:lnTo>
                  <a:pt x="33" y="38"/>
                </a:lnTo>
                <a:lnTo>
                  <a:pt x="33" y="36"/>
                </a:lnTo>
                <a:lnTo>
                  <a:pt x="33" y="35"/>
                </a:lnTo>
                <a:lnTo>
                  <a:pt x="35" y="33"/>
                </a:lnTo>
                <a:lnTo>
                  <a:pt x="36" y="31"/>
                </a:lnTo>
                <a:lnTo>
                  <a:pt x="37" y="30"/>
                </a:lnTo>
                <a:lnTo>
                  <a:pt x="37" y="28"/>
                </a:lnTo>
                <a:lnTo>
                  <a:pt x="38" y="26"/>
                </a:lnTo>
                <a:lnTo>
                  <a:pt x="38" y="24"/>
                </a:lnTo>
                <a:lnTo>
                  <a:pt x="38" y="22"/>
                </a:lnTo>
                <a:lnTo>
                  <a:pt x="38" y="20"/>
                </a:lnTo>
                <a:lnTo>
                  <a:pt x="38" y="19"/>
                </a:lnTo>
                <a:lnTo>
                  <a:pt x="39" y="15"/>
                </a:lnTo>
                <a:lnTo>
                  <a:pt x="39" y="13"/>
                </a:lnTo>
                <a:lnTo>
                  <a:pt x="40" y="11"/>
                </a:lnTo>
                <a:lnTo>
                  <a:pt x="42" y="9"/>
                </a:lnTo>
                <a:lnTo>
                  <a:pt x="42" y="7"/>
                </a:lnTo>
                <a:lnTo>
                  <a:pt x="41" y="5"/>
                </a:lnTo>
                <a:lnTo>
                  <a:pt x="39" y="1"/>
                </a:lnTo>
                <a:lnTo>
                  <a:pt x="38" y="1"/>
                </a:lnTo>
                <a:lnTo>
                  <a:pt x="37" y="0"/>
                </a:lnTo>
                <a:lnTo>
                  <a:pt x="36" y="0"/>
                </a:lnTo>
                <a:lnTo>
                  <a:pt x="34" y="0"/>
                </a:lnTo>
                <a:lnTo>
                  <a:pt x="33" y="0"/>
                </a:lnTo>
                <a:lnTo>
                  <a:pt x="31" y="0"/>
                </a:lnTo>
                <a:lnTo>
                  <a:pt x="29" y="1"/>
                </a:lnTo>
                <a:lnTo>
                  <a:pt x="27" y="2"/>
                </a:lnTo>
                <a:lnTo>
                  <a:pt x="23" y="5"/>
                </a:lnTo>
                <a:lnTo>
                  <a:pt x="22" y="6"/>
                </a:lnTo>
                <a:lnTo>
                  <a:pt x="19" y="8"/>
                </a:lnTo>
                <a:lnTo>
                  <a:pt x="17" y="10"/>
                </a:lnTo>
                <a:lnTo>
                  <a:pt x="16" y="13"/>
                </a:lnTo>
                <a:lnTo>
                  <a:pt x="14" y="16"/>
                </a:lnTo>
                <a:lnTo>
                  <a:pt x="12" y="19"/>
                </a:lnTo>
                <a:lnTo>
                  <a:pt x="10" y="21"/>
                </a:lnTo>
                <a:lnTo>
                  <a:pt x="9" y="24"/>
                </a:lnTo>
                <a:lnTo>
                  <a:pt x="7" y="26"/>
                </a:lnTo>
                <a:lnTo>
                  <a:pt x="7" y="28"/>
                </a:lnTo>
                <a:lnTo>
                  <a:pt x="6" y="30"/>
                </a:lnTo>
                <a:lnTo>
                  <a:pt x="6" y="32"/>
                </a:lnTo>
                <a:lnTo>
                  <a:pt x="5" y="35"/>
                </a:lnTo>
                <a:lnTo>
                  <a:pt x="5" y="38"/>
                </a:lnTo>
                <a:lnTo>
                  <a:pt x="4" y="41"/>
                </a:lnTo>
                <a:lnTo>
                  <a:pt x="3" y="44"/>
                </a:lnTo>
                <a:lnTo>
                  <a:pt x="2" y="46"/>
                </a:lnTo>
                <a:lnTo>
                  <a:pt x="1" y="49"/>
                </a:lnTo>
                <a:lnTo>
                  <a:pt x="0" y="52"/>
                </a:lnTo>
                <a:lnTo>
                  <a:pt x="0" y="55"/>
                </a:lnTo>
                <a:lnTo>
                  <a:pt x="0" y="58"/>
                </a:lnTo>
                <a:lnTo>
                  <a:pt x="1" y="60"/>
                </a:lnTo>
                <a:lnTo>
                  <a:pt x="2" y="63"/>
                </a:lnTo>
                <a:lnTo>
                  <a:pt x="4" y="65"/>
                </a:lnTo>
                <a:lnTo>
                  <a:pt x="5" y="67"/>
                </a:lnTo>
                <a:lnTo>
                  <a:pt x="7" y="69"/>
                </a:lnTo>
                <a:lnTo>
                  <a:pt x="8" y="71"/>
                </a:lnTo>
                <a:lnTo>
                  <a:pt x="9" y="73"/>
                </a:lnTo>
                <a:lnTo>
                  <a:pt x="10" y="75"/>
                </a:lnTo>
                <a:lnTo>
                  <a:pt x="10" y="76"/>
                </a:lnTo>
                <a:lnTo>
                  <a:pt x="12" y="77"/>
                </a:lnTo>
                <a:lnTo>
                  <a:pt x="13" y="77"/>
                </a:lnTo>
                <a:lnTo>
                  <a:pt x="15" y="78"/>
                </a:lnTo>
                <a:lnTo>
                  <a:pt x="18" y="78"/>
                </a:lnTo>
                <a:lnTo>
                  <a:pt x="24" y="78"/>
                </a:lnTo>
                <a:lnTo>
                  <a:pt x="29" y="79"/>
                </a:lnTo>
                <a:lnTo>
                  <a:pt x="33" y="78"/>
                </a:lnTo>
                <a:lnTo>
                  <a:pt x="39" y="77"/>
                </a:lnTo>
                <a:lnTo>
                  <a:pt x="61" y="73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088" name="SMARTPenAnnotation13"/>
          <p:cNvSpPr>
            <a:spLocks/>
          </p:cNvSpPr>
          <p:nvPr/>
        </p:nvSpPr>
        <p:spPr bwMode="auto">
          <a:xfrm>
            <a:off x="1071563" y="2322513"/>
            <a:ext cx="46037" cy="152400"/>
          </a:xfrm>
          <a:custGeom>
            <a:avLst/>
            <a:gdLst/>
            <a:ahLst/>
            <a:cxnLst>
              <a:cxn ang="0">
                <a:pos x="0" y="39"/>
              </a:cxn>
              <a:cxn ang="0">
                <a:pos x="0" y="49"/>
              </a:cxn>
              <a:cxn ang="0">
                <a:pos x="1" y="51"/>
              </a:cxn>
              <a:cxn ang="0">
                <a:pos x="2" y="53"/>
              </a:cxn>
              <a:cxn ang="0">
                <a:pos x="3" y="56"/>
              </a:cxn>
              <a:cxn ang="0">
                <a:pos x="4" y="58"/>
              </a:cxn>
              <a:cxn ang="0">
                <a:pos x="6" y="61"/>
              </a:cxn>
              <a:cxn ang="0">
                <a:pos x="11" y="67"/>
              </a:cxn>
              <a:cxn ang="0">
                <a:pos x="11" y="68"/>
              </a:cxn>
              <a:cxn ang="0">
                <a:pos x="11" y="70"/>
              </a:cxn>
              <a:cxn ang="0">
                <a:pos x="12" y="72"/>
              </a:cxn>
              <a:cxn ang="0">
                <a:pos x="13" y="75"/>
              </a:cxn>
              <a:cxn ang="0">
                <a:pos x="14" y="78"/>
              </a:cxn>
              <a:cxn ang="0">
                <a:pos x="16" y="80"/>
              </a:cxn>
              <a:cxn ang="0">
                <a:pos x="17" y="83"/>
              </a:cxn>
              <a:cxn ang="0">
                <a:pos x="21" y="88"/>
              </a:cxn>
              <a:cxn ang="0">
                <a:pos x="22" y="91"/>
              </a:cxn>
              <a:cxn ang="0">
                <a:pos x="22" y="95"/>
              </a:cxn>
              <a:cxn ang="0">
                <a:pos x="23" y="73"/>
              </a:cxn>
              <a:cxn ang="0">
                <a:pos x="22" y="70"/>
              </a:cxn>
              <a:cxn ang="0">
                <a:pos x="21" y="66"/>
              </a:cxn>
              <a:cxn ang="0">
                <a:pos x="20" y="63"/>
              </a:cxn>
              <a:cxn ang="0">
                <a:pos x="19" y="60"/>
              </a:cxn>
              <a:cxn ang="0">
                <a:pos x="18" y="57"/>
              </a:cxn>
              <a:cxn ang="0">
                <a:pos x="18" y="55"/>
              </a:cxn>
              <a:cxn ang="0">
                <a:pos x="17" y="52"/>
              </a:cxn>
              <a:cxn ang="0">
                <a:pos x="17" y="49"/>
              </a:cxn>
              <a:cxn ang="0">
                <a:pos x="17" y="46"/>
              </a:cxn>
              <a:cxn ang="0">
                <a:pos x="18" y="42"/>
              </a:cxn>
              <a:cxn ang="0">
                <a:pos x="19" y="39"/>
              </a:cxn>
              <a:cxn ang="0">
                <a:pos x="20" y="35"/>
              </a:cxn>
              <a:cxn ang="0">
                <a:pos x="21" y="32"/>
              </a:cxn>
              <a:cxn ang="0">
                <a:pos x="21" y="29"/>
              </a:cxn>
              <a:cxn ang="0">
                <a:pos x="22" y="27"/>
              </a:cxn>
              <a:cxn ang="0">
                <a:pos x="22" y="23"/>
              </a:cxn>
              <a:cxn ang="0">
                <a:pos x="22" y="19"/>
              </a:cxn>
              <a:cxn ang="0">
                <a:pos x="22" y="14"/>
              </a:cxn>
              <a:cxn ang="0">
                <a:pos x="23" y="11"/>
              </a:cxn>
              <a:cxn ang="0">
                <a:pos x="24" y="8"/>
              </a:cxn>
              <a:cxn ang="0">
                <a:pos x="28" y="0"/>
              </a:cxn>
            </a:cxnLst>
            <a:rect l="0" t="0" r="r" b="b"/>
            <a:pathLst>
              <a:path w="29" h="96">
                <a:moveTo>
                  <a:pt x="0" y="39"/>
                </a:moveTo>
                <a:lnTo>
                  <a:pt x="0" y="49"/>
                </a:lnTo>
                <a:lnTo>
                  <a:pt x="1" y="51"/>
                </a:lnTo>
                <a:lnTo>
                  <a:pt x="2" y="53"/>
                </a:lnTo>
                <a:lnTo>
                  <a:pt x="3" y="56"/>
                </a:lnTo>
                <a:lnTo>
                  <a:pt x="4" y="58"/>
                </a:lnTo>
                <a:lnTo>
                  <a:pt x="6" y="61"/>
                </a:lnTo>
                <a:lnTo>
                  <a:pt x="11" y="67"/>
                </a:lnTo>
                <a:lnTo>
                  <a:pt x="11" y="68"/>
                </a:lnTo>
                <a:lnTo>
                  <a:pt x="11" y="70"/>
                </a:lnTo>
                <a:lnTo>
                  <a:pt x="12" y="72"/>
                </a:lnTo>
                <a:lnTo>
                  <a:pt x="13" y="75"/>
                </a:lnTo>
                <a:lnTo>
                  <a:pt x="14" y="78"/>
                </a:lnTo>
                <a:lnTo>
                  <a:pt x="16" y="80"/>
                </a:lnTo>
                <a:lnTo>
                  <a:pt x="17" y="83"/>
                </a:lnTo>
                <a:lnTo>
                  <a:pt x="21" y="88"/>
                </a:lnTo>
                <a:lnTo>
                  <a:pt x="22" y="91"/>
                </a:lnTo>
                <a:lnTo>
                  <a:pt x="22" y="95"/>
                </a:lnTo>
                <a:lnTo>
                  <a:pt x="23" y="73"/>
                </a:lnTo>
                <a:lnTo>
                  <a:pt x="22" y="70"/>
                </a:lnTo>
                <a:lnTo>
                  <a:pt x="21" y="66"/>
                </a:lnTo>
                <a:lnTo>
                  <a:pt x="20" y="63"/>
                </a:lnTo>
                <a:lnTo>
                  <a:pt x="19" y="60"/>
                </a:lnTo>
                <a:lnTo>
                  <a:pt x="18" y="57"/>
                </a:lnTo>
                <a:lnTo>
                  <a:pt x="18" y="55"/>
                </a:lnTo>
                <a:lnTo>
                  <a:pt x="17" y="52"/>
                </a:lnTo>
                <a:lnTo>
                  <a:pt x="17" y="49"/>
                </a:lnTo>
                <a:lnTo>
                  <a:pt x="17" y="46"/>
                </a:lnTo>
                <a:lnTo>
                  <a:pt x="18" y="42"/>
                </a:lnTo>
                <a:lnTo>
                  <a:pt x="19" y="39"/>
                </a:lnTo>
                <a:lnTo>
                  <a:pt x="20" y="35"/>
                </a:lnTo>
                <a:lnTo>
                  <a:pt x="21" y="32"/>
                </a:lnTo>
                <a:lnTo>
                  <a:pt x="21" y="29"/>
                </a:lnTo>
                <a:lnTo>
                  <a:pt x="22" y="27"/>
                </a:lnTo>
                <a:lnTo>
                  <a:pt x="22" y="23"/>
                </a:lnTo>
                <a:lnTo>
                  <a:pt x="22" y="19"/>
                </a:lnTo>
                <a:lnTo>
                  <a:pt x="22" y="14"/>
                </a:lnTo>
                <a:lnTo>
                  <a:pt x="23" y="11"/>
                </a:lnTo>
                <a:lnTo>
                  <a:pt x="24" y="8"/>
                </a:lnTo>
                <a:lnTo>
                  <a:pt x="28" y="0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089" name="SMARTPenAnnotation14"/>
          <p:cNvSpPr>
            <a:spLocks/>
          </p:cNvSpPr>
          <p:nvPr/>
        </p:nvSpPr>
        <p:spPr bwMode="auto">
          <a:xfrm>
            <a:off x="1169988" y="2286000"/>
            <a:ext cx="117475" cy="242888"/>
          </a:xfrm>
          <a:custGeom>
            <a:avLst/>
            <a:gdLst/>
            <a:ahLst/>
            <a:cxnLst>
              <a:cxn ang="0">
                <a:pos x="5" y="43"/>
              </a:cxn>
              <a:cxn ang="0">
                <a:pos x="5" y="49"/>
              </a:cxn>
              <a:cxn ang="0">
                <a:pos x="6" y="54"/>
              </a:cxn>
              <a:cxn ang="0">
                <a:pos x="10" y="56"/>
              </a:cxn>
              <a:cxn ang="0">
                <a:pos x="11" y="59"/>
              </a:cxn>
              <a:cxn ang="0">
                <a:pos x="13" y="62"/>
              </a:cxn>
              <a:cxn ang="0">
                <a:pos x="16" y="66"/>
              </a:cxn>
              <a:cxn ang="0">
                <a:pos x="19" y="69"/>
              </a:cxn>
              <a:cxn ang="0">
                <a:pos x="23" y="71"/>
              </a:cxn>
              <a:cxn ang="0">
                <a:pos x="26" y="72"/>
              </a:cxn>
              <a:cxn ang="0">
                <a:pos x="30" y="70"/>
              </a:cxn>
              <a:cxn ang="0">
                <a:pos x="34" y="67"/>
              </a:cxn>
              <a:cxn ang="0">
                <a:pos x="39" y="62"/>
              </a:cxn>
              <a:cxn ang="0">
                <a:pos x="42" y="58"/>
              </a:cxn>
              <a:cxn ang="0">
                <a:pos x="46" y="51"/>
              </a:cxn>
              <a:cxn ang="0">
                <a:pos x="49" y="46"/>
              </a:cxn>
              <a:cxn ang="0">
                <a:pos x="50" y="40"/>
              </a:cxn>
              <a:cxn ang="0">
                <a:pos x="52" y="35"/>
              </a:cxn>
              <a:cxn ang="0">
                <a:pos x="54" y="30"/>
              </a:cxn>
              <a:cxn ang="0">
                <a:pos x="55" y="23"/>
              </a:cxn>
              <a:cxn ang="0">
                <a:pos x="56" y="18"/>
              </a:cxn>
              <a:cxn ang="0">
                <a:pos x="56" y="10"/>
              </a:cxn>
              <a:cxn ang="0">
                <a:pos x="56" y="43"/>
              </a:cxn>
              <a:cxn ang="0">
                <a:pos x="58" y="52"/>
              </a:cxn>
              <a:cxn ang="0">
                <a:pos x="60" y="62"/>
              </a:cxn>
              <a:cxn ang="0">
                <a:pos x="61" y="70"/>
              </a:cxn>
              <a:cxn ang="0">
                <a:pos x="61" y="78"/>
              </a:cxn>
              <a:cxn ang="0">
                <a:pos x="62" y="86"/>
              </a:cxn>
              <a:cxn ang="0">
                <a:pos x="65" y="94"/>
              </a:cxn>
              <a:cxn ang="0">
                <a:pos x="66" y="101"/>
              </a:cxn>
              <a:cxn ang="0">
                <a:pos x="67" y="109"/>
              </a:cxn>
              <a:cxn ang="0">
                <a:pos x="67" y="120"/>
              </a:cxn>
              <a:cxn ang="0">
                <a:pos x="68" y="131"/>
              </a:cxn>
              <a:cxn ang="0">
                <a:pos x="71" y="138"/>
              </a:cxn>
              <a:cxn ang="0">
                <a:pos x="73" y="146"/>
              </a:cxn>
              <a:cxn ang="0">
                <a:pos x="73" y="152"/>
              </a:cxn>
            </a:cxnLst>
            <a:rect l="0" t="0" r="r" b="b"/>
            <a:pathLst>
              <a:path w="74" h="153">
                <a:moveTo>
                  <a:pt x="0" y="34"/>
                </a:moveTo>
                <a:lnTo>
                  <a:pt x="5" y="43"/>
                </a:lnTo>
                <a:lnTo>
                  <a:pt x="5" y="46"/>
                </a:lnTo>
                <a:lnTo>
                  <a:pt x="5" y="49"/>
                </a:lnTo>
                <a:lnTo>
                  <a:pt x="5" y="53"/>
                </a:lnTo>
                <a:lnTo>
                  <a:pt x="6" y="54"/>
                </a:lnTo>
                <a:lnTo>
                  <a:pt x="7" y="55"/>
                </a:lnTo>
                <a:lnTo>
                  <a:pt x="10" y="56"/>
                </a:lnTo>
                <a:lnTo>
                  <a:pt x="11" y="57"/>
                </a:lnTo>
                <a:lnTo>
                  <a:pt x="11" y="59"/>
                </a:lnTo>
                <a:lnTo>
                  <a:pt x="12" y="61"/>
                </a:lnTo>
                <a:lnTo>
                  <a:pt x="13" y="62"/>
                </a:lnTo>
                <a:lnTo>
                  <a:pt x="14" y="64"/>
                </a:lnTo>
                <a:lnTo>
                  <a:pt x="16" y="66"/>
                </a:lnTo>
                <a:lnTo>
                  <a:pt x="17" y="68"/>
                </a:lnTo>
                <a:lnTo>
                  <a:pt x="19" y="69"/>
                </a:lnTo>
                <a:lnTo>
                  <a:pt x="21" y="71"/>
                </a:lnTo>
                <a:lnTo>
                  <a:pt x="23" y="71"/>
                </a:lnTo>
                <a:lnTo>
                  <a:pt x="24" y="72"/>
                </a:lnTo>
                <a:lnTo>
                  <a:pt x="26" y="72"/>
                </a:lnTo>
                <a:lnTo>
                  <a:pt x="28" y="71"/>
                </a:lnTo>
                <a:lnTo>
                  <a:pt x="30" y="70"/>
                </a:lnTo>
                <a:lnTo>
                  <a:pt x="32" y="68"/>
                </a:lnTo>
                <a:lnTo>
                  <a:pt x="34" y="67"/>
                </a:lnTo>
                <a:lnTo>
                  <a:pt x="36" y="65"/>
                </a:lnTo>
                <a:lnTo>
                  <a:pt x="39" y="62"/>
                </a:lnTo>
                <a:lnTo>
                  <a:pt x="41" y="60"/>
                </a:lnTo>
                <a:lnTo>
                  <a:pt x="42" y="58"/>
                </a:lnTo>
                <a:lnTo>
                  <a:pt x="44" y="54"/>
                </a:lnTo>
                <a:lnTo>
                  <a:pt x="46" y="51"/>
                </a:lnTo>
                <a:lnTo>
                  <a:pt x="48" y="49"/>
                </a:lnTo>
                <a:lnTo>
                  <a:pt x="49" y="46"/>
                </a:lnTo>
                <a:lnTo>
                  <a:pt x="49" y="43"/>
                </a:lnTo>
                <a:lnTo>
                  <a:pt x="50" y="40"/>
                </a:lnTo>
                <a:lnTo>
                  <a:pt x="51" y="37"/>
                </a:lnTo>
                <a:lnTo>
                  <a:pt x="52" y="35"/>
                </a:lnTo>
                <a:lnTo>
                  <a:pt x="53" y="33"/>
                </a:lnTo>
                <a:lnTo>
                  <a:pt x="54" y="30"/>
                </a:lnTo>
                <a:lnTo>
                  <a:pt x="55" y="27"/>
                </a:lnTo>
                <a:lnTo>
                  <a:pt x="55" y="23"/>
                </a:lnTo>
                <a:lnTo>
                  <a:pt x="56" y="21"/>
                </a:lnTo>
                <a:lnTo>
                  <a:pt x="56" y="18"/>
                </a:lnTo>
                <a:lnTo>
                  <a:pt x="56" y="14"/>
                </a:lnTo>
                <a:lnTo>
                  <a:pt x="56" y="10"/>
                </a:lnTo>
                <a:lnTo>
                  <a:pt x="56" y="0"/>
                </a:lnTo>
                <a:lnTo>
                  <a:pt x="56" y="43"/>
                </a:lnTo>
                <a:lnTo>
                  <a:pt x="57" y="48"/>
                </a:lnTo>
                <a:lnTo>
                  <a:pt x="58" y="52"/>
                </a:lnTo>
                <a:lnTo>
                  <a:pt x="59" y="57"/>
                </a:lnTo>
                <a:lnTo>
                  <a:pt x="60" y="62"/>
                </a:lnTo>
                <a:lnTo>
                  <a:pt x="61" y="66"/>
                </a:lnTo>
                <a:lnTo>
                  <a:pt x="61" y="70"/>
                </a:lnTo>
                <a:lnTo>
                  <a:pt x="61" y="74"/>
                </a:lnTo>
                <a:lnTo>
                  <a:pt x="61" y="78"/>
                </a:lnTo>
                <a:lnTo>
                  <a:pt x="62" y="82"/>
                </a:lnTo>
                <a:lnTo>
                  <a:pt x="62" y="86"/>
                </a:lnTo>
                <a:lnTo>
                  <a:pt x="63" y="90"/>
                </a:lnTo>
                <a:lnTo>
                  <a:pt x="65" y="94"/>
                </a:lnTo>
                <a:lnTo>
                  <a:pt x="66" y="97"/>
                </a:lnTo>
                <a:lnTo>
                  <a:pt x="66" y="101"/>
                </a:lnTo>
                <a:lnTo>
                  <a:pt x="67" y="105"/>
                </a:lnTo>
                <a:lnTo>
                  <a:pt x="67" y="109"/>
                </a:lnTo>
                <a:lnTo>
                  <a:pt x="67" y="112"/>
                </a:lnTo>
                <a:lnTo>
                  <a:pt x="67" y="120"/>
                </a:lnTo>
                <a:lnTo>
                  <a:pt x="67" y="127"/>
                </a:lnTo>
                <a:lnTo>
                  <a:pt x="68" y="131"/>
                </a:lnTo>
                <a:lnTo>
                  <a:pt x="69" y="133"/>
                </a:lnTo>
                <a:lnTo>
                  <a:pt x="71" y="138"/>
                </a:lnTo>
                <a:lnTo>
                  <a:pt x="72" y="142"/>
                </a:lnTo>
                <a:lnTo>
                  <a:pt x="73" y="146"/>
                </a:lnTo>
                <a:lnTo>
                  <a:pt x="73" y="151"/>
                </a:lnTo>
                <a:lnTo>
                  <a:pt x="73" y="152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090" name="SMARTPenAnnotation15"/>
          <p:cNvSpPr>
            <a:spLocks/>
          </p:cNvSpPr>
          <p:nvPr/>
        </p:nvSpPr>
        <p:spPr bwMode="auto">
          <a:xfrm>
            <a:off x="1314450" y="2224088"/>
            <a:ext cx="88900" cy="134937"/>
          </a:xfrm>
          <a:custGeom>
            <a:avLst/>
            <a:gdLst/>
            <a:ahLst/>
            <a:cxnLst>
              <a:cxn ang="0">
                <a:pos x="30" y="11"/>
              </a:cxn>
              <a:cxn ang="0">
                <a:pos x="28" y="13"/>
              </a:cxn>
              <a:cxn ang="0">
                <a:pos x="27" y="15"/>
              </a:cxn>
              <a:cxn ang="0">
                <a:pos x="24" y="16"/>
              </a:cxn>
              <a:cxn ang="0">
                <a:pos x="23" y="18"/>
              </a:cxn>
              <a:cxn ang="0">
                <a:pos x="21" y="21"/>
              </a:cxn>
              <a:cxn ang="0">
                <a:pos x="19" y="24"/>
              </a:cxn>
              <a:cxn ang="0">
                <a:pos x="17" y="28"/>
              </a:cxn>
              <a:cxn ang="0">
                <a:pos x="15" y="33"/>
              </a:cxn>
              <a:cxn ang="0">
                <a:pos x="13" y="36"/>
              </a:cxn>
              <a:cxn ang="0">
                <a:pos x="10" y="41"/>
              </a:cxn>
              <a:cxn ang="0">
                <a:pos x="7" y="47"/>
              </a:cxn>
              <a:cxn ang="0">
                <a:pos x="6" y="54"/>
              </a:cxn>
              <a:cxn ang="0">
                <a:pos x="3" y="60"/>
              </a:cxn>
              <a:cxn ang="0">
                <a:pos x="1" y="65"/>
              </a:cxn>
              <a:cxn ang="0">
                <a:pos x="0" y="69"/>
              </a:cxn>
              <a:cxn ang="0">
                <a:pos x="1" y="73"/>
              </a:cxn>
              <a:cxn ang="0">
                <a:pos x="3" y="76"/>
              </a:cxn>
              <a:cxn ang="0">
                <a:pos x="4" y="80"/>
              </a:cxn>
              <a:cxn ang="0">
                <a:pos x="6" y="82"/>
              </a:cxn>
              <a:cxn ang="0">
                <a:pos x="9" y="83"/>
              </a:cxn>
              <a:cxn ang="0">
                <a:pos x="12" y="84"/>
              </a:cxn>
              <a:cxn ang="0">
                <a:pos x="16" y="82"/>
              </a:cxn>
              <a:cxn ang="0">
                <a:pos x="20" y="79"/>
              </a:cxn>
              <a:cxn ang="0">
                <a:pos x="23" y="76"/>
              </a:cxn>
              <a:cxn ang="0">
                <a:pos x="29" y="73"/>
              </a:cxn>
              <a:cxn ang="0">
                <a:pos x="35" y="69"/>
              </a:cxn>
              <a:cxn ang="0">
                <a:pos x="39" y="65"/>
              </a:cxn>
              <a:cxn ang="0">
                <a:pos x="44" y="60"/>
              </a:cxn>
              <a:cxn ang="0">
                <a:pos x="47" y="54"/>
              </a:cxn>
              <a:cxn ang="0">
                <a:pos x="51" y="49"/>
              </a:cxn>
              <a:cxn ang="0">
                <a:pos x="53" y="43"/>
              </a:cxn>
              <a:cxn ang="0">
                <a:pos x="54" y="37"/>
              </a:cxn>
              <a:cxn ang="0">
                <a:pos x="55" y="32"/>
              </a:cxn>
              <a:cxn ang="0">
                <a:pos x="53" y="26"/>
              </a:cxn>
              <a:cxn ang="0">
                <a:pos x="51" y="21"/>
              </a:cxn>
              <a:cxn ang="0">
                <a:pos x="47" y="18"/>
              </a:cxn>
              <a:cxn ang="0">
                <a:pos x="44" y="14"/>
              </a:cxn>
              <a:cxn ang="0">
                <a:pos x="38" y="9"/>
              </a:cxn>
              <a:cxn ang="0">
                <a:pos x="16" y="0"/>
              </a:cxn>
            </a:cxnLst>
            <a:rect l="0" t="0" r="r" b="b"/>
            <a:pathLst>
              <a:path w="56" h="85">
                <a:moveTo>
                  <a:pt x="33" y="11"/>
                </a:moveTo>
                <a:lnTo>
                  <a:pt x="30" y="11"/>
                </a:lnTo>
                <a:lnTo>
                  <a:pt x="29" y="12"/>
                </a:lnTo>
                <a:lnTo>
                  <a:pt x="28" y="13"/>
                </a:lnTo>
                <a:lnTo>
                  <a:pt x="28" y="14"/>
                </a:lnTo>
                <a:lnTo>
                  <a:pt x="27" y="15"/>
                </a:lnTo>
                <a:lnTo>
                  <a:pt x="26" y="15"/>
                </a:lnTo>
                <a:lnTo>
                  <a:pt x="24" y="16"/>
                </a:lnTo>
                <a:lnTo>
                  <a:pt x="23" y="17"/>
                </a:lnTo>
                <a:lnTo>
                  <a:pt x="23" y="18"/>
                </a:lnTo>
                <a:lnTo>
                  <a:pt x="22" y="19"/>
                </a:lnTo>
                <a:lnTo>
                  <a:pt x="21" y="21"/>
                </a:lnTo>
                <a:lnTo>
                  <a:pt x="20" y="23"/>
                </a:lnTo>
                <a:lnTo>
                  <a:pt x="19" y="24"/>
                </a:lnTo>
                <a:lnTo>
                  <a:pt x="18" y="26"/>
                </a:lnTo>
                <a:lnTo>
                  <a:pt x="17" y="28"/>
                </a:lnTo>
                <a:lnTo>
                  <a:pt x="16" y="32"/>
                </a:lnTo>
                <a:lnTo>
                  <a:pt x="15" y="33"/>
                </a:lnTo>
                <a:lnTo>
                  <a:pt x="14" y="35"/>
                </a:lnTo>
                <a:lnTo>
                  <a:pt x="13" y="36"/>
                </a:lnTo>
                <a:lnTo>
                  <a:pt x="11" y="38"/>
                </a:lnTo>
                <a:lnTo>
                  <a:pt x="10" y="41"/>
                </a:lnTo>
                <a:lnTo>
                  <a:pt x="8" y="44"/>
                </a:lnTo>
                <a:lnTo>
                  <a:pt x="7" y="47"/>
                </a:lnTo>
                <a:lnTo>
                  <a:pt x="6" y="51"/>
                </a:lnTo>
                <a:lnTo>
                  <a:pt x="6" y="54"/>
                </a:lnTo>
                <a:lnTo>
                  <a:pt x="5" y="57"/>
                </a:lnTo>
                <a:lnTo>
                  <a:pt x="3" y="60"/>
                </a:lnTo>
                <a:lnTo>
                  <a:pt x="2" y="62"/>
                </a:lnTo>
                <a:lnTo>
                  <a:pt x="1" y="65"/>
                </a:lnTo>
                <a:lnTo>
                  <a:pt x="0" y="67"/>
                </a:lnTo>
                <a:lnTo>
                  <a:pt x="0" y="69"/>
                </a:lnTo>
                <a:lnTo>
                  <a:pt x="0" y="71"/>
                </a:lnTo>
                <a:lnTo>
                  <a:pt x="1" y="73"/>
                </a:lnTo>
                <a:lnTo>
                  <a:pt x="2" y="75"/>
                </a:lnTo>
                <a:lnTo>
                  <a:pt x="3" y="76"/>
                </a:lnTo>
                <a:lnTo>
                  <a:pt x="3" y="78"/>
                </a:lnTo>
                <a:lnTo>
                  <a:pt x="4" y="80"/>
                </a:lnTo>
                <a:lnTo>
                  <a:pt x="5" y="81"/>
                </a:lnTo>
                <a:lnTo>
                  <a:pt x="6" y="82"/>
                </a:lnTo>
                <a:lnTo>
                  <a:pt x="7" y="83"/>
                </a:lnTo>
                <a:lnTo>
                  <a:pt x="9" y="83"/>
                </a:lnTo>
                <a:lnTo>
                  <a:pt x="11" y="84"/>
                </a:lnTo>
                <a:lnTo>
                  <a:pt x="12" y="84"/>
                </a:lnTo>
                <a:lnTo>
                  <a:pt x="14" y="83"/>
                </a:lnTo>
                <a:lnTo>
                  <a:pt x="16" y="82"/>
                </a:lnTo>
                <a:lnTo>
                  <a:pt x="18" y="81"/>
                </a:lnTo>
                <a:lnTo>
                  <a:pt x="20" y="79"/>
                </a:lnTo>
                <a:lnTo>
                  <a:pt x="21" y="78"/>
                </a:lnTo>
                <a:lnTo>
                  <a:pt x="23" y="76"/>
                </a:lnTo>
                <a:lnTo>
                  <a:pt x="26" y="74"/>
                </a:lnTo>
                <a:lnTo>
                  <a:pt x="29" y="73"/>
                </a:lnTo>
                <a:lnTo>
                  <a:pt x="32" y="71"/>
                </a:lnTo>
                <a:lnTo>
                  <a:pt x="35" y="69"/>
                </a:lnTo>
                <a:lnTo>
                  <a:pt x="37" y="67"/>
                </a:lnTo>
                <a:lnTo>
                  <a:pt x="39" y="65"/>
                </a:lnTo>
                <a:lnTo>
                  <a:pt x="41" y="63"/>
                </a:lnTo>
                <a:lnTo>
                  <a:pt x="44" y="60"/>
                </a:lnTo>
                <a:lnTo>
                  <a:pt x="46" y="57"/>
                </a:lnTo>
                <a:lnTo>
                  <a:pt x="47" y="54"/>
                </a:lnTo>
                <a:lnTo>
                  <a:pt x="49" y="51"/>
                </a:lnTo>
                <a:lnTo>
                  <a:pt x="51" y="49"/>
                </a:lnTo>
                <a:lnTo>
                  <a:pt x="53" y="46"/>
                </a:lnTo>
                <a:lnTo>
                  <a:pt x="53" y="43"/>
                </a:lnTo>
                <a:lnTo>
                  <a:pt x="54" y="40"/>
                </a:lnTo>
                <a:lnTo>
                  <a:pt x="54" y="37"/>
                </a:lnTo>
                <a:lnTo>
                  <a:pt x="55" y="35"/>
                </a:lnTo>
                <a:lnTo>
                  <a:pt x="55" y="32"/>
                </a:lnTo>
                <a:lnTo>
                  <a:pt x="54" y="30"/>
                </a:lnTo>
                <a:lnTo>
                  <a:pt x="53" y="26"/>
                </a:lnTo>
                <a:lnTo>
                  <a:pt x="52" y="23"/>
                </a:lnTo>
                <a:lnTo>
                  <a:pt x="51" y="21"/>
                </a:lnTo>
                <a:lnTo>
                  <a:pt x="49" y="19"/>
                </a:lnTo>
                <a:lnTo>
                  <a:pt x="47" y="18"/>
                </a:lnTo>
                <a:lnTo>
                  <a:pt x="46" y="17"/>
                </a:lnTo>
                <a:lnTo>
                  <a:pt x="44" y="14"/>
                </a:lnTo>
                <a:lnTo>
                  <a:pt x="42" y="11"/>
                </a:lnTo>
                <a:lnTo>
                  <a:pt x="38" y="9"/>
                </a:lnTo>
                <a:lnTo>
                  <a:pt x="33" y="6"/>
                </a:lnTo>
                <a:lnTo>
                  <a:pt x="16" y="0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091" name="SMARTPenAnnotation16"/>
          <p:cNvSpPr>
            <a:spLocks/>
          </p:cNvSpPr>
          <p:nvPr/>
        </p:nvSpPr>
        <p:spPr bwMode="auto">
          <a:xfrm>
            <a:off x="1428750" y="2197100"/>
            <a:ext cx="127000" cy="144463"/>
          </a:xfrm>
          <a:custGeom>
            <a:avLst/>
            <a:gdLst/>
            <a:ahLst/>
            <a:cxnLst>
              <a:cxn ang="0">
                <a:pos x="11" y="73"/>
              </a:cxn>
              <a:cxn ang="0">
                <a:pos x="13" y="78"/>
              </a:cxn>
              <a:cxn ang="0">
                <a:pos x="17" y="85"/>
              </a:cxn>
              <a:cxn ang="0">
                <a:pos x="17" y="87"/>
              </a:cxn>
              <a:cxn ang="0">
                <a:pos x="15" y="84"/>
              </a:cxn>
              <a:cxn ang="0">
                <a:pos x="13" y="80"/>
              </a:cxn>
              <a:cxn ang="0">
                <a:pos x="12" y="77"/>
              </a:cxn>
              <a:cxn ang="0">
                <a:pos x="10" y="73"/>
              </a:cxn>
              <a:cxn ang="0">
                <a:pos x="8" y="68"/>
              </a:cxn>
              <a:cxn ang="0">
                <a:pos x="6" y="62"/>
              </a:cxn>
              <a:cxn ang="0">
                <a:pos x="4" y="57"/>
              </a:cxn>
              <a:cxn ang="0">
                <a:pos x="2" y="52"/>
              </a:cxn>
              <a:cxn ang="0">
                <a:pos x="1" y="46"/>
              </a:cxn>
              <a:cxn ang="0">
                <a:pos x="0" y="39"/>
              </a:cxn>
              <a:cxn ang="0">
                <a:pos x="0" y="27"/>
              </a:cxn>
              <a:cxn ang="0">
                <a:pos x="2" y="21"/>
              </a:cxn>
              <a:cxn ang="0">
                <a:pos x="4" y="15"/>
              </a:cxn>
              <a:cxn ang="0">
                <a:pos x="5" y="10"/>
              </a:cxn>
              <a:cxn ang="0">
                <a:pos x="7" y="6"/>
              </a:cxn>
              <a:cxn ang="0">
                <a:pos x="10" y="2"/>
              </a:cxn>
              <a:cxn ang="0">
                <a:pos x="13" y="1"/>
              </a:cxn>
              <a:cxn ang="0">
                <a:pos x="17" y="0"/>
              </a:cxn>
              <a:cxn ang="0">
                <a:pos x="21" y="0"/>
              </a:cxn>
              <a:cxn ang="0">
                <a:pos x="30" y="0"/>
              </a:cxn>
              <a:cxn ang="0">
                <a:pos x="34" y="1"/>
              </a:cxn>
              <a:cxn ang="0">
                <a:pos x="38" y="5"/>
              </a:cxn>
              <a:cxn ang="0">
                <a:pos x="49" y="16"/>
              </a:cxn>
              <a:cxn ang="0">
                <a:pos x="59" y="26"/>
              </a:cxn>
              <a:cxn ang="0">
                <a:pos x="61" y="33"/>
              </a:cxn>
              <a:cxn ang="0">
                <a:pos x="63" y="38"/>
              </a:cxn>
              <a:cxn ang="0">
                <a:pos x="66" y="42"/>
              </a:cxn>
              <a:cxn ang="0">
                <a:pos x="70" y="46"/>
              </a:cxn>
              <a:cxn ang="0">
                <a:pos x="72" y="52"/>
              </a:cxn>
              <a:cxn ang="0">
                <a:pos x="72" y="58"/>
              </a:cxn>
              <a:cxn ang="0">
                <a:pos x="73" y="63"/>
              </a:cxn>
              <a:cxn ang="0">
                <a:pos x="75" y="65"/>
              </a:cxn>
              <a:cxn ang="0">
                <a:pos x="77" y="67"/>
              </a:cxn>
              <a:cxn ang="0">
                <a:pos x="79" y="73"/>
              </a:cxn>
            </a:cxnLst>
            <a:rect l="0" t="0" r="r" b="b"/>
            <a:pathLst>
              <a:path w="80" h="91">
                <a:moveTo>
                  <a:pt x="11" y="34"/>
                </a:moveTo>
                <a:lnTo>
                  <a:pt x="11" y="73"/>
                </a:lnTo>
                <a:lnTo>
                  <a:pt x="12" y="76"/>
                </a:lnTo>
                <a:lnTo>
                  <a:pt x="13" y="78"/>
                </a:lnTo>
                <a:lnTo>
                  <a:pt x="16" y="83"/>
                </a:lnTo>
                <a:lnTo>
                  <a:pt x="17" y="85"/>
                </a:lnTo>
                <a:lnTo>
                  <a:pt x="17" y="90"/>
                </a:lnTo>
                <a:lnTo>
                  <a:pt x="17" y="87"/>
                </a:lnTo>
                <a:lnTo>
                  <a:pt x="16" y="85"/>
                </a:lnTo>
                <a:lnTo>
                  <a:pt x="15" y="84"/>
                </a:lnTo>
                <a:lnTo>
                  <a:pt x="14" y="82"/>
                </a:lnTo>
                <a:lnTo>
                  <a:pt x="13" y="80"/>
                </a:lnTo>
                <a:lnTo>
                  <a:pt x="12" y="78"/>
                </a:lnTo>
                <a:lnTo>
                  <a:pt x="12" y="77"/>
                </a:lnTo>
                <a:lnTo>
                  <a:pt x="11" y="75"/>
                </a:lnTo>
                <a:lnTo>
                  <a:pt x="10" y="73"/>
                </a:lnTo>
                <a:lnTo>
                  <a:pt x="8" y="71"/>
                </a:lnTo>
                <a:lnTo>
                  <a:pt x="8" y="68"/>
                </a:lnTo>
                <a:lnTo>
                  <a:pt x="7" y="66"/>
                </a:lnTo>
                <a:lnTo>
                  <a:pt x="6" y="62"/>
                </a:lnTo>
                <a:lnTo>
                  <a:pt x="6" y="60"/>
                </a:lnTo>
                <a:lnTo>
                  <a:pt x="4" y="57"/>
                </a:lnTo>
                <a:lnTo>
                  <a:pt x="3" y="55"/>
                </a:lnTo>
                <a:lnTo>
                  <a:pt x="2" y="52"/>
                </a:lnTo>
                <a:lnTo>
                  <a:pt x="1" y="49"/>
                </a:lnTo>
                <a:lnTo>
                  <a:pt x="1" y="46"/>
                </a:lnTo>
                <a:lnTo>
                  <a:pt x="1" y="42"/>
                </a:lnTo>
                <a:lnTo>
                  <a:pt x="0" y="39"/>
                </a:lnTo>
                <a:lnTo>
                  <a:pt x="0" y="29"/>
                </a:lnTo>
                <a:lnTo>
                  <a:pt x="0" y="27"/>
                </a:lnTo>
                <a:lnTo>
                  <a:pt x="1" y="24"/>
                </a:lnTo>
                <a:lnTo>
                  <a:pt x="2" y="21"/>
                </a:lnTo>
                <a:lnTo>
                  <a:pt x="3" y="18"/>
                </a:lnTo>
                <a:lnTo>
                  <a:pt x="4" y="15"/>
                </a:lnTo>
                <a:lnTo>
                  <a:pt x="4" y="12"/>
                </a:lnTo>
                <a:lnTo>
                  <a:pt x="5" y="10"/>
                </a:lnTo>
                <a:lnTo>
                  <a:pt x="6" y="8"/>
                </a:lnTo>
                <a:lnTo>
                  <a:pt x="7" y="6"/>
                </a:lnTo>
                <a:lnTo>
                  <a:pt x="8" y="4"/>
                </a:lnTo>
                <a:lnTo>
                  <a:pt x="10" y="2"/>
                </a:lnTo>
                <a:lnTo>
                  <a:pt x="12" y="2"/>
                </a:lnTo>
                <a:lnTo>
                  <a:pt x="13" y="1"/>
                </a:lnTo>
                <a:lnTo>
                  <a:pt x="15" y="1"/>
                </a:lnTo>
                <a:lnTo>
                  <a:pt x="17" y="0"/>
                </a:lnTo>
                <a:lnTo>
                  <a:pt x="19" y="0"/>
                </a:lnTo>
                <a:lnTo>
                  <a:pt x="21" y="0"/>
                </a:lnTo>
                <a:lnTo>
                  <a:pt x="24" y="0"/>
                </a:lnTo>
                <a:lnTo>
                  <a:pt x="30" y="0"/>
                </a:lnTo>
                <a:lnTo>
                  <a:pt x="32" y="0"/>
                </a:lnTo>
                <a:lnTo>
                  <a:pt x="34" y="1"/>
                </a:lnTo>
                <a:lnTo>
                  <a:pt x="36" y="3"/>
                </a:lnTo>
                <a:lnTo>
                  <a:pt x="38" y="5"/>
                </a:lnTo>
                <a:lnTo>
                  <a:pt x="41" y="8"/>
                </a:lnTo>
                <a:lnTo>
                  <a:pt x="49" y="16"/>
                </a:lnTo>
                <a:lnTo>
                  <a:pt x="58" y="24"/>
                </a:lnTo>
                <a:lnTo>
                  <a:pt x="59" y="26"/>
                </a:lnTo>
                <a:lnTo>
                  <a:pt x="60" y="29"/>
                </a:lnTo>
                <a:lnTo>
                  <a:pt x="61" y="33"/>
                </a:lnTo>
                <a:lnTo>
                  <a:pt x="62" y="35"/>
                </a:lnTo>
                <a:lnTo>
                  <a:pt x="63" y="38"/>
                </a:lnTo>
                <a:lnTo>
                  <a:pt x="65" y="40"/>
                </a:lnTo>
                <a:lnTo>
                  <a:pt x="66" y="42"/>
                </a:lnTo>
                <a:lnTo>
                  <a:pt x="68" y="44"/>
                </a:lnTo>
                <a:lnTo>
                  <a:pt x="70" y="46"/>
                </a:lnTo>
                <a:lnTo>
                  <a:pt x="71" y="49"/>
                </a:lnTo>
                <a:lnTo>
                  <a:pt x="72" y="52"/>
                </a:lnTo>
                <a:lnTo>
                  <a:pt x="72" y="55"/>
                </a:lnTo>
                <a:lnTo>
                  <a:pt x="72" y="58"/>
                </a:lnTo>
                <a:lnTo>
                  <a:pt x="73" y="60"/>
                </a:lnTo>
                <a:lnTo>
                  <a:pt x="73" y="63"/>
                </a:lnTo>
                <a:lnTo>
                  <a:pt x="74" y="64"/>
                </a:lnTo>
                <a:lnTo>
                  <a:pt x="75" y="65"/>
                </a:lnTo>
                <a:lnTo>
                  <a:pt x="76" y="66"/>
                </a:lnTo>
                <a:lnTo>
                  <a:pt x="77" y="67"/>
                </a:lnTo>
                <a:lnTo>
                  <a:pt x="78" y="68"/>
                </a:lnTo>
                <a:lnTo>
                  <a:pt x="79" y="73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092" name="SMARTPenAnnotation17"/>
          <p:cNvSpPr>
            <a:spLocks/>
          </p:cNvSpPr>
          <p:nvPr/>
        </p:nvSpPr>
        <p:spPr bwMode="auto">
          <a:xfrm>
            <a:off x="1539875" y="2135188"/>
            <a:ext cx="95250" cy="134937"/>
          </a:xfrm>
          <a:custGeom>
            <a:avLst/>
            <a:gdLst/>
            <a:ahLst/>
            <a:cxnLst>
              <a:cxn ang="0">
                <a:pos x="20" y="41"/>
              </a:cxn>
              <a:cxn ang="0">
                <a:pos x="22" y="40"/>
              </a:cxn>
              <a:cxn ang="0">
                <a:pos x="26" y="38"/>
              </a:cxn>
              <a:cxn ang="0">
                <a:pos x="28" y="36"/>
              </a:cxn>
              <a:cxn ang="0">
                <a:pos x="32" y="34"/>
              </a:cxn>
              <a:cxn ang="0">
                <a:pos x="35" y="33"/>
              </a:cxn>
              <a:cxn ang="0">
                <a:pos x="37" y="28"/>
              </a:cxn>
              <a:cxn ang="0">
                <a:pos x="40" y="25"/>
              </a:cxn>
              <a:cxn ang="0">
                <a:pos x="43" y="23"/>
              </a:cxn>
              <a:cxn ang="0">
                <a:pos x="46" y="22"/>
              </a:cxn>
              <a:cxn ang="0">
                <a:pos x="50" y="19"/>
              </a:cxn>
              <a:cxn ang="0">
                <a:pos x="52" y="16"/>
              </a:cxn>
              <a:cxn ang="0">
                <a:pos x="54" y="12"/>
              </a:cxn>
              <a:cxn ang="0">
                <a:pos x="58" y="6"/>
              </a:cxn>
              <a:cxn ang="0">
                <a:pos x="59" y="0"/>
              </a:cxn>
              <a:cxn ang="0">
                <a:pos x="58" y="0"/>
              </a:cxn>
              <a:cxn ang="0">
                <a:pos x="54" y="0"/>
              </a:cxn>
              <a:cxn ang="0">
                <a:pos x="49" y="2"/>
              </a:cxn>
              <a:cxn ang="0">
                <a:pos x="44" y="4"/>
              </a:cxn>
              <a:cxn ang="0">
                <a:pos x="39" y="6"/>
              </a:cxn>
              <a:cxn ang="0">
                <a:pos x="35" y="11"/>
              </a:cxn>
              <a:cxn ang="0">
                <a:pos x="31" y="15"/>
              </a:cxn>
              <a:cxn ang="0">
                <a:pos x="26" y="22"/>
              </a:cxn>
              <a:cxn ang="0">
                <a:pos x="10" y="38"/>
              </a:cxn>
              <a:cxn ang="0">
                <a:pos x="6" y="43"/>
              </a:cxn>
              <a:cxn ang="0">
                <a:pos x="4" y="48"/>
              </a:cxn>
              <a:cxn ang="0">
                <a:pos x="4" y="52"/>
              </a:cxn>
              <a:cxn ang="0">
                <a:pos x="2" y="56"/>
              </a:cxn>
              <a:cxn ang="0">
                <a:pos x="0" y="59"/>
              </a:cxn>
              <a:cxn ang="0">
                <a:pos x="1" y="63"/>
              </a:cxn>
              <a:cxn ang="0">
                <a:pos x="2" y="67"/>
              </a:cxn>
              <a:cxn ang="0">
                <a:pos x="3" y="71"/>
              </a:cxn>
              <a:cxn ang="0">
                <a:pos x="6" y="74"/>
              </a:cxn>
              <a:cxn ang="0">
                <a:pos x="9" y="76"/>
              </a:cxn>
              <a:cxn ang="0">
                <a:pos x="13" y="78"/>
              </a:cxn>
              <a:cxn ang="0">
                <a:pos x="16" y="81"/>
              </a:cxn>
              <a:cxn ang="0">
                <a:pos x="20" y="82"/>
              </a:cxn>
              <a:cxn ang="0">
                <a:pos x="26" y="83"/>
              </a:cxn>
              <a:cxn ang="0">
                <a:pos x="54" y="84"/>
              </a:cxn>
            </a:cxnLst>
            <a:rect l="0" t="0" r="r" b="b"/>
            <a:pathLst>
              <a:path w="60" h="85">
                <a:moveTo>
                  <a:pt x="20" y="44"/>
                </a:moveTo>
                <a:lnTo>
                  <a:pt x="20" y="41"/>
                </a:lnTo>
                <a:lnTo>
                  <a:pt x="21" y="41"/>
                </a:lnTo>
                <a:lnTo>
                  <a:pt x="22" y="40"/>
                </a:lnTo>
                <a:lnTo>
                  <a:pt x="25" y="39"/>
                </a:lnTo>
                <a:lnTo>
                  <a:pt x="26" y="38"/>
                </a:lnTo>
                <a:lnTo>
                  <a:pt x="27" y="37"/>
                </a:lnTo>
                <a:lnTo>
                  <a:pt x="28" y="36"/>
                </a:lnTo>
                <a:lnTo>
                  <a:pt x="30" y="35"/>
                </a:lnTo>
                <a:lnTo>
                  <a:pt x="32" y="34"/>
                </a:lnTo>
                <a:lnTo>
                  <a:pt x="33" y="34"/>
                </a:lnTo>
                <a:lnTo>
                  <a:pt x="35" y="33"/>
                </a:lnTo>
                <a:lnTo>
                  <a:pt x="35" y="32"/>
                </a:lnTo>
                <a:lnTo>
                  <a:pt x="37" y="28"/>
                </a:lnTo>
                <a:lnTo>
                  <a:pt x="38" y="26"/>
                </a:lnTo>
                <a:lnTo>
                  <a:pt x="40" y="25"/>
                </a:lnTo>
                <a:lnTo>
                  <a:pt x="41" y="24"/>
                </a:lnTo>
                <a:lnTo>
                  <a:pt x="43" y="23"/>
                </a:lnTo>
                <a:lnTo>
                  <a:pt x="45" y="23"/>
                </a:lnTo>
                <a:lnTo>
                  <a:pt x="46" y="22"/>
                </a:lnTo>
                <a:lnTo>
                  <a:pt x="48" y="21"/>
                </a:lnTo>
                <a:lnTo>
                  <a:pt x="50" y="19"/>
                </a:lnTo>
                <a:lnTo>
                  <a:pt x="51" y="18"/>
                </a:lnTo>
                <a:lnTo>
                  <a:pt x="52" y="16"/>
                </a:lnTo>
                <a:lnTo>
                  <a:pt x="53" y="14"/>
                </a:lnTo>
                <a:lnTo>
                  <a:pt x="54" y="12"/>
                </a:lnTo>
                <a:lnTo>
                  <a:pt x="55" y="11"/>
                </a:lnTo>
                <a:lnTo>
                  <a:pt x="58" y="6"/>
                </a:lnTo>
                <a:lnTo>
                  <a:pt x="59" y="4"/>
                </a:lnTo>
                <a:lnTo>
                  <a:pt x="59" y="0"/>
                </a:lnTo>
                <a:lnTo>
                  <a:pt x="58" y="0"/>
                </a:lnTo>
                <a:lnTo>
                  <a:pt x="56" y="0"/>
                </a:lnTo>
                <a:lnTo>
                  <a:pt x="54" y="0"/>
                </a:lnTo>
                <a:lnTo>
                  <a:pt x="52" y="1"/>
                </a:lnTo>
                <a:lnTo>
                  <a:pt x="49" y="2"/>
                </a:lnTo>
                <a:lnTo>
                  <a:pt x="46" y="3"/>
                </a:lnTo>
                <a:lnTo>
                  <a:pt x="44" y="4"/>
                </a:lnTo>
                <a:lnTo>
                  <a:pt x="41" y="4"/>
                </a:lnTo>
                <a:lnTo>
                  <a:pt x="39" y="6"/>
                </a:lnTo>
                <a:lnTo>
                  <a:pt x="37" y="8"/>
                </a:lnTo>
                <a:lnTo>
                  <a:pt x="35" y="11"/>
                </a:lnTo>
                <a:lnTo>
                  <a:pt x="33" y="13"/>
                </a:lnTo>
                <a:lnTo>
                  <a:pt x="31" y="15"/>
                </a:lnTo>
                <a:lnTo>
                  <a:pt x="29" y="18"/>
                </a:lnTo>
                <a:lnTo>
                  <a:pt x="26" y="22"/>
                </a:lnTo>
                <a:lnTo>
                  <a:pt x="18" y="29"/>
                </a:lnTo>
                <a:lnTo>
                  <a:pt x="10" y="38"/>
                </a:lnTo>
                <a:lnTo>
                  <a:pt x="7" y="41"/>
                </a:lnTo>
                <a:lnTo>
                  <a:pt x="6" y="43"/>
                </a:lnTo>
                <a:lnTo>
                  <a:pt x="5" y="45"/>
                </a:lnTo>
                <a:lnTo>
                  <a:pt x="4" y="48"/>
                </a:lnTo>
                <a:lnTo>
                  <a:pt x="4" y="50"/>
                </a:lnTo>
                <a:lnTo>
                  <a:pt x="4" y="52"/>
                </a:lnTo>
                <a:lnTo>
                  <a:pt x="3" y="54"/>
                </a:lnTo>
                <a:lnTo>
                  <a:pt x="2" y="56"/>
                </a:lnTo>
                <a:lnTo>
                  <a:pt x="0" y="57"/>
                </a:lnTo>
                <a:lnTo>
                  <a:pt x="0" y="59"/>
                </a:lnTo>
                <a:lnTo>
                  <a:pt x="0" y="61"/>
                </a:lnTo>
                <a:lnTo>
                  <a:pt x="1" y="63"/>
                </a:lnTo>
                <a:lnTo>
                  <a:pt x="2" y="65"/>
                </a:lnTo>
                <a:lnTo>
                  <a:pt x="2" y="67"/>
                </a:lnTo>
                <a:lnTo>
                  <a:pt x="3" y="69"/>
                </a:lnTo>
                <a:lnTo>
                  <a:pt x="3" y="71"/>
                </a:lnTo>
                <a:lnTo>
                  <a:pt x="5" y="72"/>
                </a:lnTo>
                <a:lnTo>
                  <a:pt x="6" y="74"/>
                </a:lnTo>
                <a:lnTo>
                  <a:pt x="8" y="76"/>
                </a:lnTo>
                <a:lnTo>
                  <a:pt x="9" y="76"/>
                </a:lnTo>
                <a:lnTo>
                  <a:pt x="11" y="77"/>
                </a:lnTo>
                <a:lnTo>
                  <a:pt x="13" y="78"/>
                </a:lnTo>
                <a:lnTo>
                  <a:pt x="15" y="79"/>
                </a:lnTo>
                <a:lnTo>
                  <a:pt x="16" y="81"/>
                </a:lnTo>
                <a:lnTo>
                  <a:pt x="18" y="82"/>
                </a:lnTo>
                <a:lnTo>
                  <a:pt x="20" y="82"/>
                </a:lnTo>
                <a:lnTo>
                  <a:pt x="22" y="83"/>
                </a:lnTo>
                <a:lnTo>
                  <a:pt x="26" y="83"/>
                </a:lnTo>
                <a:lnTo>
                  <a:pt x="39" y="83"/>
                </a:lnTo>
                <a:lnTo>
                  <a:pt x="54" y="84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093" name="SMARTPenAnnotation18"/>
          <p:cNvSpPr>
            <a:spLocks/>
          </p:cNvSpPr>
          <p:nvPr/>
        </p:nvSpPr>
        <p:spPr bwMode="auto">
          <a:xfrm>
            <a:off x="1768475" y="2062163"/>
            <a:ext cx="73025" cy="150812"/>
          </a:xfrm>
          <a:custGeom>
            <a:avLst/>
            <a:gdLst/>
            <a:ahLst/>
            <a:cxnLst>
              <a:cxn ang="0">
                <a:pos x="35" y="0"/>
              </a:cxn>
              <a:cxn ang="0">
                <a:pos x="31" y="2"/>
              </a:cxn>
              <a:cxn ang="0">
                <a:pos x="23" y="6"/>
              </a:cxn>
              <a:cxn ang="0">
                <a:pos x="18" y="11"/>
              </a:cxn>
              <a:cxn ang="0">
                <a:pos x="15" y="11"/>
              </a:cxn>
              <a:cxn ang="0">
                <a:pos x="12" y="12"/>
              </a:cxn>
              <a:cxn ang="0">
                <a:pos x="9" y="15"/>
              </a:cxn>
              <a:cxn ang="0">
                <a:pos x="5" y="16"/>
              </a:cxn>
              <a:cxn ang="0">
                <a:pos x="2" y="17"/>
              </a:cxn>
              <a:cxn ang="0">
                <a:pos x="1" y="20"/>
              </a:cxn>
              <a:cxn ang="0">
                <a:pos x="0" y="23"/>
              </a:cxn>
              <a:cxn ang="0">
                <a:pos x="0" y="27"/>
              </a:cxn>
              <a:cxn ang="0">
                <a:pos x="0" y="32"/>
              </a:cxn>
              <a:cxn ang="0">
                <a:pos x="3" y="36"/>
              </a:cxn>
              <a:cxn ang="0">
                <a:pos x="8" y="40"/>
              </a:cxn>
              <a:cxn ang="0">
                <a:pos x="13" y="44"/>
              </a:cxn>
              <a:cxn ang="0">
                <a:pos x="18" y="47"/>
              </a:cxn>
              <a:cxn ang="0">
                <a:pos x="22" y="53"/>
              </a:cxn>
              <a:cxn ang="0">
                <a:pos x="26" y="59"/>
              </a:cxn>
              <a:cxn ang="0">
                <a:pos x="30" y="63"/>
              </a:cxn>
              <a:cxn ang="0">
                <a:pos x="35" y="68"/>
              </a:cxn>
              <a:cxn ang="0">
                <a:pos x="40" y="71"/>
              </a:cxn>
              <a:cxn ang="0">
                <a:pos x="43" y="75"/>
              </a:cxn>
              <a:cxn ang="0">
                <a:pos x="44" y="79"/>
              </a:cxn>
              <a:cxn ang="0">
                <a:pos x="44" y="83"/>
              </a:cxn>
              <a:cxn ang="0">
                <a:pos x="45" y="87"/>
              </a:cxn>
              <a:cxn ang="0">
                <a:pos x="43" y="89"/>
              </a:cxn>
              <a:cxn ang="0">
                <a:pos x="40" y="90"/>
              </a:cxn>
              <a:cxn ang="0">
                <a:pos x="37" y="90"/>
              </a:cxn>
              <a:cxn ang="0">
                <a:pos x="30" y="92"/>
              </a:cxn>
              <a:cxn ang="0">
                <a:pos x="21" y="94"/>
              </a:cxn>
              <a:cxn ang="0">
                <a:pos x="5" y="90"/>
              </a:cxn>
            </a:cxnLst>
            <a:rect l="0" t="0" r="r" b="b"/>
            <a:pathLst>
              <a:path w="46" h="95">
                <a:moveTo>
                  <a:pt x="45" y="0"/>
                </a:moveTo>
                <a:lnTo>
                  <a:pt x="35" y="0"/>
                </a:lnTo>
                <a:lnTo>
                  <a:pt x="33" y="1"/>
                </a:lnTo>
                <a:lnTo>
                  <a:pt x="31" y="2"/>
                </a:lnTo>
                <a:lnTo>
                  <a:pt x="24" y="5"/>
                </a:lnTo>
                <a:lnTo>
                  <a:pt x="23" y="6"/>
                </a:lnTo>
                <a:lnTo>
                  <a:pt x="21" y="7"/>
                </a:lnTo>
                <a:lnTo>
                  <a:pt x="18" y="11"/>
                </a:lnTo>
                <a:lnTo>
                  <a:pt x="17" y="11"/>
                </a:lnTo>
                <a:lnTo>
                  <a:pt x="15" y="11"/>
                </a:lnTo>
                <a:lnTo>
                  <a:pt x="14" y="11"/>
                </a:lnTo>
                <a:lnTo>
                  <a:pt x="12" y="12"/>
                </a:lnTo>
                <a:lnTo>
                  <a:pt x="11" y="13"/>
                </a:lnTo>
                <a:lnTo>
                  <a:pt x="9" y="15"/>
                </a:lnTo>
                <a:lnTo>
                  <a:pt x="7" y="15"/>
                </a:lnTo>
                <a:lnTo>
                  <a:pt x="5" y="16"/>
                </a:lnTo>
                <a:lnTo>
                  <a:pt x="3" y="16"/>
                </a:lnTo>
                <a:lnTo>
                  <a:pt x="2" y="17"/>
                </a:lnTo>
                <a:lnTo>
                  <a:pt x="1" y="19"/>
                </a:lnTo>
                <a:lnTo>
                  <a:pt x="1" y="20"/>
                </a:lnTo>
                <a:lnTo>
                  <a:pt x="0" y="22"/>
                </a:lnTo>
                <a:lnTo>
                  <a:pt x="0" y="23"/>
                </a:lnTo>
                <a:lnTo>
                  <a:pt x="0" y="25"/>
                </a:lnTo>
                <a:lnTo>
                  <a:pt x="0" y="27"/>
                </a:lnTo>
                <a:lnTo>
                  <a:pt x="0" y="30"/>
                </a:lnTo>
                <a:lnTo>
                  <a:pt x="0" y="32"/>
                </a:lnTo>
                <a:lnTo>
                  <a:pt x="1" y="34"/>
                </a:lnTo>
                <a:lnTo>
                  <a:pt x="3" y="36"/>
                </a:lnTo>
                <a:lnTo>
                  <a:pt x="5" y="38"/>
                </a:lnTo>
                <a:lnTo>
                  <a:pt x="8" y="40"/>
                </a:lnTo>
                <a:lnTo>
                  <a:pt x="11" y="42"/>
                </a:lnTo>
                <a:lnTo>
                  <a:pt x="13" y="44"/>
                </a:lnTo>
                <a:lnTo>
                  <a:pt x="16" y="45"/>
                </a:lnTo>
                <a:lnTo>
                  <a:pt x="18" y="47"/>
                </a:lnTo>
                <a:lnTo>
                  <a:pt x="20" y="50"/>
                </a:lnTo>
                <a:lnTo>
                  <a:pt x="22" y="53"/>
                </a:lnTo>
                <a:lnTo>
                  <a:pt x="24" y="56"/>
                </a:lnTo>
                <a:lnTo>
                  <a:pt x="26" y="59"/>
                </a:lnTo>
                <a:lnTo>
                  <a:pt x="28" y="61"/>
                </a:lnTo>
                <a:lnTo>
                  <a:pt x="30" y="63"/>
                </a:lnTo>
                <a:lnTo>
                  <a:pt x="32" y="65"/>
                </a:lnTo>
                <a:lnTo>
                  <a:pt x="35" y="68"/>
                </a:lnTo>
                <a:lnTo>
                  <a:pt x="38" y="70"/>
                </a:lnTo>
                <a:lnTo>
                  <a:pt x="40" y="71"/>
                </a:lnTo>
                <a:lnTo>
                  <a:pt x="42" y="73"/>
                </a:lnTo>
                <a:lnTo>
                  <a:pt x="43" y="75"/>
                </a:lnTo>
                <a:lnTo>
                  <a:pt x="43" y="77"/>
                </a:lnTo>
                <a:lnTo>
                  <a:pt x="44" y="79"/>
                </a:lnTo>
                <a:lnTo>
                  <a:pt x="44" y="81"/>
                </a:lnTo>
                <a:lnTo>
                  <a:pt x="44" y="83"/>
                </a:lnTo>
                <a:lnTo>
                  <a:pt x="45" y="85"/>
                </a:lnTo>
                <a:lnTo>
                  <a:pt x="45" y="87"/>
                </a:lnTo>
                <a:lnTo>
                  <a:pt x="44" y="88"/>
                </a:lnTo>
                <a:lnTo>
                  <a:pt x="43" y="89"/>
                </a:lnTo>
                <a:lnTo>
                  <a:pt x="42" y="89"/>
                </a:lnTo>
                <a:lnTo>
                  <a:pt x="40" y="90"/>
                </a:lnTo>
                <a:lnTo>
                  <a:pt x="39" y="90"/>
                </a:lnTo>
                <a:lnTo>
                  <a:pt x="37" y="90"/>
                </a:lnTo>
                <a:lnTo>
                  <a:pt x="34" y="91"/>
                </a:lnTo>
                <a:lnTo>
                  <a:pt x="30" y="92"/>
                </a:lnTo>
                <a:lnTo>
                  <a:pt x="26" y="93"/>
                </a:lnTo>
                <a:lnTo>
                  <a:pt x="21" y="94"/>
                </a:lnTo>
                <a:lnTo>
                  <a:pt x="17" y="93"/>
                </a:lnTo>
                <a:lnTo>
                  <a:pt x="5" y="90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094" name="SMARTPenAnnotation19"/>
          <p:cNvSpPr>
            <a:spLocks/>
          </p:cNvSpPr>
          <p:nvPr/>
        </p:nvSpPr>
        <p:spPr bwMode="auto">
          <a:xfrm>
            <a:off x="1660525" y="2000250"/>
            <a:ext cx="11113" cy="46038"/>
          </a:xfrm>
          <a:custGeom>
            <a:avLst/>
            <a:gdLst/>
            <a:ahLst/>
            <a:cxnLst>
              <a:cxn ang="0">
                <a:pos x="6" y="0"/>
              </a:cxn>
              <a:cxn ang="0">
                <a:pos x="6" y="13"/>
              </a:cxn>
              <a:cxn ang="0">
                <a:pos x="5" y="16"/>
              </a:cxn>
              <a:cxn ang="0">
                <a:pos x="4" y="19"/>
              </a:cxn>
              <a:cxn ang="0">
                <a:pos x="0" y="28"/>
              </a:cxn>
            </a:cxnLst>
            <a:rect l="0" t="0" r="r" b="b"/>
            <a:pathLst>
              <a:path w="7" h="29">
                <a:moveTo>
                  <a:pt x="6" y="0"/>
                </a:moveTo>
                <a:lnTo>
                  <a:pt x="6" y="13"/>
                </a:lnTo>
                <a:lnTo>
                  <a:pt x="5" y="16"/>
                </a:lnTo>
                <a:lnTo>
                  <a:pt x="4" y="19"/>
                </a:lnTo>
                <a:lnTo>
                  <a:pt x="0" y="28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095" name="SMARTPenAnnotation20"/>
          <p:cNvSpPr>
            <a:spLocks/>
          </p:cNvSpPr>
          <p:nvPr/>
        </p:nvSpPr>
        <p:spPr bwMode="auto">
          <a:xfrm>
            <a:off x="1982788" y="1973263"/>
            <a:ext cx="1587" cy="1444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90"/>
              </a:cxn>
            </a:cxnLst>
            <a:rect l="0" t="0" r="r" b="b"/>
            <a:pathLst>
              <a:path w="1" h="91">
                <a:moveTo>
                  <a:pt x="0" y="0"/>
                </a:moveTo>
                <a:lnTo>
                  <a:pt x="0" y="90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096" name="SMARTPenAnnotation21"/>
          <p:cNvSpPr>
            <a:spLocks/>
          </p:cNvSpPr>
          <p:nvPr/>
        </p:nvSpPr>
        <p:spPr bwMode="auto">
          <a:xfrm>
            <a:off x="1928813" y="1874838"/>
            <a:ext cx="11112" cy="1587"/>
          </a:xfrm>
          <a:custGeom>
            <a:avLst/>
            <a:gdLst/>
            <a:ahLst/>
            <a:cxnLst>
              <a:cxn ang="0">
                <a:pos x="6" y="0"/>
              </a:cxn>
              <a:cxn ang="0">
                <a:pos x="0" y="0"/>
              </a:cxn>
            </a:cxnLst>
            <a:rect l="0" t="0" r="r" b="b"/>
            <a:pathLst>
              <a:path w="7" h="1">
                <a:moveTo>
                  <a:pt x="6" y="0"/>
                </a:moveTo>
                <a:lnTo>
                  <a:pt x="0" y="0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097" name="SMARTPenAnnotation22"/>
          <p:cNvSpPr>
            <a:spLocks/>
          </p:cNvSpPr>
          <p:nvPr/>
        </p:nvSpPr>
        <p:spPr bwMode="auto">
          <a:xfrm>
            <a:off x="2000250" y="1857375"/>
            <a:ext cx="117475" cy="215900"/>
          </a:xfrm>
          <a:custGeom>
            <a:avLst/>
            <a:gdLst/>
            <a:ahLst/>
            <a:cxnLst>
              <a:cxn ang="0">
                <a:pos x="63" y="52"/>
              </a:cxn>
              <a:cxn ang="0">
                <a:pos x="62" y="48"/>
              </a:cxn>
              <a:cxn ang="0">
                <a:pos x="60" y="46"/>
              </a:cxn>
              <a:cxn ang="0">
                <a:pos x="55" y="45"/>
              </a:cxn>
              <a:cxn ang="0">
                <a:pos x="41" y="46"/>
              </a:cxn>
              <a:cxn ang="0">
                <a:pos x="34" y="48"/>
              </a:cxn>
              <a:cxn ang="0">
                <a:pos x="29" y="53"/>
              </a:cxn>
              <a:cxn ang="0">
                <a:pos x="25" y="59"/>
              </a:cxn>
              <a:cxn ang="0">
                <a:pos x="21" y="66"/>
              </a:cxn>
              <a:cxn ang="0">
                <a:pos x="17" y="72"/>
              </a:cxn>
              <a:cxn ang="0">
                <a:pos x="13" y="77"/>
              </a:cxn>
              <a:cxn ang="0">
                <a:pos x="9" y="86"/>
              </a:cxn>
              <a:cxn ang="0">
                <a:pos x="4" y="99"/>
              </a:cxn>
              <a:cxn ang="0">
                <a:pos x="2" y="105"/>
              </a:cxn>
              <a:cxn ang="0">
                <a:pos x="1" y="110"/>
              </a:cxn>
              <a:cxn ang="0">
                <a:pos x="0" y="117"/>
              </a:cxn>
              <a:cxn ang="0">
                <a:pos x="2" y="122"/>
              </a:cxn>
              <a:cxn ang="0">
                <a:pos x="5" y="127"/>
              </a:cxn>
              <a:cxn ang="0">
                <a:pos x="8" y="131"/>
              </a:cxn>
              <a:cxn ang="0">
                <a:pos x="11" y="133"/>
              </a:cxn>
              <a:cxn ang="0">
                <a:pos x="15" y="134"/>
              </a:cxn>
              <a:cxn ang="0">
                <a:pos x="19" y="135"/>
              </a:cxn>
              <a:cxn ang="0">
                <a:pos x="24" y="133"/>
              </a:cxn>
              <a:cxn ang="0">
                <a:pos x="30" y="130"/>
              </a:cxn>
              <a:cxn ang="0">
                <a:pos x="35" y="127"/>
              </a:cxn>
              <a:cxn ang="0">
                <a:pos x="39" y="122"/>
              </a:cxn>
              <a:cxn ang="0">
                <a:pos x="44" y="115"/>
              </a:cxn>
              <a:cxn ang="0">
                <a:pos x="50" y="108"/>
              </a:cxn>
              <a:cxn ang="0">
                <a:pos x="55" y="101"/>
              </a:cxn>
              <a:cxn ang="0">
                <a:pos x="59" y="94"/>
              </a:cxn>
              <a:cxn ang="0">
                <a:pos x="65" y="82"/>
              </a:cxn>
              <a:cxn ang="0">
                <a:pos x="66" y="75"/>
              </a:cxn>
              <a:cxn ang="0">
                <a:pos x="69" y="66"/>
              </a:cxn>
              <a:cxn ang="0">
                <a:pos x="71" y="56"/>
              </a:cxn>
              <a:cxn ang="0">
                <a:pos x="72" y="48"/>
              </a:cxn>
              <a:cxn ang="0">
                <a:pos x="73" y="40"/>
              </a:cxn>
              <a:cxn ang="0">
                <a:pos x="73" y="24"/>
              </a:cxn>
              <a:cxn ang="0">
                <a:pos x="71" y="19"/>
              </a:cxn>
              <a:cxn ang="0">
                <a:pos x="69" y="13"/>
              </a:cxn>
              <a:cxn ang="0">
                <a:pos x="68" y="7"/>
              </a:cxn>
              <a:cxn ang="0">
                <a:pos x="66" y="3"/>
              </a:cxn>
              <a:cxn ang="0">
                <a:pos x="63" y="1"/>
              </a:cxn>
              <a:cxn ang="0">
                <a:pos x="57" y="0"/>
              </a:cxn>
              <a:cxn ang="0">
                <a:pos x="54" y="3"/>
              </a:cxn>
              <a:cxn ang="0">
                <a:pos x="51" y="8"/>
              </a:cxn>
              <a:cxn ang="0">
                <a:pos x="48" y="13"/>
              </a:cxn>
              <a:cxn ang="0">
                <a:pos x="46" y="19"/>
              </a:cxn>
              <a:cxn ang="0">
                <a:pos x="46" y="25"/>
              </a:cxn>
              <a:cxn ang="0">
                <a:pos x="45" y="32"/>
              </a:cxn>
              <a:cxn ang="0">
                <a:pos x="43" y="40"/>
              </a:cxn>
              <a:cxn ang="0">
                <a:pos x="42" y="47"/>
              </a:cxn>
              <a:cxn ang="0">
                <a:pos x="43" y="54"/>
              </a:cxn>
              <a:cxn ang="0">
                <a:pos x="44" y="62"/>
              </a:cxn>
              <a:cxn ang="0">
                <a:pos x="45" y="69"/>
              </a:cxn>
              <a:cxn ang="0">
                <a:pos x="46" y="80"/>
              </a:cxn>
              <a:cxn ang="0">
                <a:pos x="48" y="85"/>
              </a:cxn>
              <a:cxn ang="0">
                <a:pos x="50" y="92"/>
              </a:cxn>
              <a:cxn ang="0">
                <a:pos x="50" y="97"/>
              </a:cxn>
              <a:cxn ang="0">
                <a:pos x="52" y="101"/>
              </a:cxn>
              <a:cxn ang="0">
                <a:pos x="55" y="107"/>
              </a:cxn>
              <a:cxn ang="0">
                <a:pos x="58" y="114"/>
              </a:cxn>
              <a:cxn ang="0">
                <a:pos x="60" y="116"/>
              </a:cxn>
              <a:cxn ang="0">
                <a:pos x="62" y="113"/>
              </a:cxn>
            </a:cxnLst>
            <a:rect l="0" t="0" r="r" b="b"/>
            <a:pathLst>
              <a:path w="74" h="136">
                <a:moveTo>
                  <a:pt x="68" y="62"/>
                </a:moveTo>
                <a:lnTo>
                  <a:pt x="63" y="52"/>
                </a:lnTo>
                <a:lnTo>
                  <a:pt x="62" y="50"/>
                </a:lnTo>
                <a:lnTo>
                  <a:pt x="62" y="48"/>
                </a:lnTo>
                <a:lnTo>
                  <a:pt x="61" y="47"/>
                </a:lnTo>
                <a:lnTo>
                  <a:pt x="60" y="46"/>
                </a:lnTo>
                <a:lnTo>
                  <a:pt x="56" y="45"/>
                </a:lnTo>
                <a:lnTo>
                  <a:pt x="55" y="45"/>
                </a:lnTo>
                <a:lnTo>
                  <a:pt x="43" y="45"/>
                </a:lnTo>
                <a:lnTo>
                  <a:pt x="41" y="46"/>
                </a:lnTo>
                <a:lnTo>
                  <a:pt x="38" y="47"/>
                </a:lnTo>
                <a:lnTo>
                  <a:pt x="34" y="48"/>
                </a:lnTo>
                <a:lnTo>
                  <a:pt x="32" y="50"/>
                </a:lnTo>
                <a:lnTo>
                  <a:pt x="29" y="53"/>
                </a:lnTo>
                <a:lnTo>
                  <a:pt x="27" y="56"/>
                </a:lnTo>
                <a:lnTo>
                  <a:pt x="25" y="59"/>
                </a:lnTo>
                <a:lnTo>
                  <a:pt x="23" y="63"/>
                </a:lnTo>
                <a:lnTo>
                  <a:pt x="21" y="66"/>
                </a:lnTo>
                <a:lnTo>
                  <a:pt x="19" y="69"/>
                </a:lnTo>
                <a:lnTo>
                  <a:pt x="17" y="72"/>
                </a:lnTo>
                <a:lnTo>
                  <a:pt x="15" y="74"/>
                </a:lnTo>
                <a:lnTo>
                  <a:pt x="13" y="77"/>
                </a:lnTo>
                <a:lnTo>
                  <a:pt x="11" y="82"/>
                </a:lnTo>
                <a:lnTo>
                  <a:pt x="9" y="86"/>
                </a:lnTo>
                <a:lnTo>
                  <a:pt x="8" y="91"/>
                </a:lnTo>
                <a:lnTo>
                  <a:pt x="4" y="99"/>
                </a:lnTo>
                <a:lnTo>
                  <a:pt x="3" y="102"/>
                </a:lnTo>
                <a:lnTo>
                  <a:pt x="2" y="105"/>
                </a:lnTo>
                <a:lnTo>
                  <a:pt x="1" y="107"/>
                </a:lnTo>
                <a:lnTo>
                  <a:pt x="1" y="110"/>
                </a:lnTo>
                <a:lnTo>
                  <a:pt x="0" y="114"/>
                </a:lnTo>
                <a:lnTo>
                  <a:pt x="0" y="117"/>
                </a:lnTo>
                <a:lnTo>
                  <a:pt x="1" y="120"/>
                </a:lnTo>
                <a:lnTo>
                  <a:pt x="2" y="122"/>
                </a:lnTo>
                <a:lnTo>
                  <a:pt x="3" y="125"/>
                </a:lnTo>
                <a:lnTo>
                  <a:pt x="5" y="127"/>
                </a:lnTo>
                <a:lnTo>
                  <a:pt x="6" y="129"/>
                </a:lnTo>
                <a:lnTo>
                  <a:pt x="8" y="131"/>
                </a:lnTo>
                <a:lnTo>
                  <a:pt x="10" y="132"/>
                </a:lnTo>
                <a:lnTo>
                  <a:pt x="11" y="133"/>
                </a:lnTo>
                <a:lnTo>
                  <a:pt x="13" y="134"/>
                </a:lnTo>
                <a:lnTo>
                  <a:pt x="15" y="134"/>
                </a:lnTo>
                <a:lnTo>
                  <a:pt x="17" y="134"/>
                </a:lnTo>
                <a:lnTo>
                  <a:pt x="19" y="135"/>
                </a:lnTo>
                <a:lnTo>
                  <a:pt x="21" y="134"/>
                </a:lnTo>
                <a:lnTo>
                  <a:pt x="24" y="133"/>
                </a:lnTo>
                <a:lnTo>
                  <a:pt x="27" y="132"/>
                </a:lnTo>
                <a:lnTo>
                  <a:pt x="30" y="130"/>
                </a:lnTo>
                <a:lnTo>
                  <a:pt x="33" y="129"/>
                </a:lnTo>
                <a:lnTo>
                  <a:pt x="35" y="127"/>
                </a:lnTo>
                <a:lnTo>
                  <a:pt x="37" y="125"/>
                </a:lnTo>
                <a:lnTo>
                  <a:pt x="39" y="122"/>
                </a:lnTo>
                <a:lnTo>
                  <a:pt x="41" y="119"/>
                </a:lnTo>
                <a:lnTo>
                  <a:pt x="44" y="115"/>
                </a:lnTo>
                <a:lnTo>
                  <a:pt x="47" y="112"/>
                </a:lnTo>
                <a:lnTo>
                  <a:pt x="50" y="108"/>
                </a:lnTo>
                <a:lnTo>
                  <a:pt x="53" y="105"/>
                </a:lnTo>
                <a:lnTo>
                  <a:pt x="55" y="101"/>
                </a:lnTo>
                <a:lnTo>
                  <a:pt x="57" y="97"/>
                </a:lnTo>
                <a:lnTo>
                  <a:pt x="59" y="94"/>
                </a:lnTo>
                <a:lnTo>
                  <a:pt x="64" y="86"/>
                </a:lnTo>
                <a:lnTo>
                  <a:pt x="65" y="82"/>
                </a:lnTo>
                <a:lnTo>
                  <a:pt x="66" y="79"/>
                </a:lnTo>
                <a:lnTo>
                  <a:pt x="66" y="75"/>
                </a:lnTo>
                <a:lnTo>
                  <a:pt x="67" y="71"/>
                </a:lnTo>
                <a:lnTo>
                  <a:pt x="69" y="66"/>
                </a:lnTo>
                <a:lnTo>
                  <a:pt x="70" y="61"/>
                </a:lnTo>
                <a:lnTo>
                  <a:pt x="71" y="56"/>
                </a:lnTo>
                <a:lnTo>
                  <a:pt x="72" y="52"/>
                </a:lnTo>
                <a:lnTo>
                  <a:pt x="72" y="48"/>
                </a:lnTo>
                <a:lnTo>
                  <a:pt x="73" y="44"/>
                </a:lnTo>
                <a:lnTo>
                  <a:pt x="73" y="40"/>
                </a:lnTo>
                <a:lnTo>
                  <a:pt x="73" y="32"/>
                </a:lnTo>
                <a:lnTo>
                  <a:pt x="73" y="24"/>
                </a:lnTo>
                <a:lnTo>
                  <a:pt x="72" y="21"/>
                </a:lnTo>
                <a:lnTo>
                  <a:pt x="71" y="19"/>
                </a:lnTo>
                <a:lnTo>
                  <a:pt x="70" y="16"/>
                </a:lnTo>
                <a:lnTo>
                  <a:pt x="69" y="13"/>
                </a:lnTo>
                <a:lnTo>
                  <a:pt x="69" y="10"/>
                </a:lnTo>
                <a:lnTo>
                  <a:pt x="68" y="7"/>
                </a:lnTo>
                <a:lnTo>
                  <a:pt x="67" y="4"/>
                </a:lnTo>
                <a:lnTo>
                  <a:pt x="66" y="3"/>
                </a:lnTo>
                <a:lnTo>
                  <a:pt x="65" y="2"/>
                </a:lnTo>
                <a:lnTo>
                  <a:pt x="63" y="1"/>
                </a:lnTo>
                <a:lnTo>
                  <a:pt x="61" y="1"/>
                </a:lnTo>
                <a:lnTo>
                  <a:pt x="57" y="0"/>
                </a:lnTo>
                <a:lnTo>
                  <a:pt x="55" y="2"/>
                </a:lnTo>
                <a:lnTo>
                  <a:pt x="54" y="3"/>
                </a:lnTo>
                <a:lnTo>
                  <a:pt x="53" y="5"/>
                </a:lnTo>
                <a:lnTo>
                  <a:pt x="51" y="8"/>
                </a:lnTo>
                <a:lnTo>
                  <a:pt x="49" y="11"/>
                </a:lnTo>
                <a:lnTo>
                  <a:pt x="48" y="13"/>
                </a:lnTo>
                <a:lnTo>
                  <a:pt x="47" y="16"/>
                </a:lnTo>
                <a:lnTo>
                  <a:pt x="46" y="19"/>
                </a:lnTo>
                <a:lnTo>
                  <a:pt x="46" y="22"/>
                </a:lnTo>
                <a:lnTo>
                  <a:pt x="46" y="25"/>
                </a:lnTo>
                <a:lnTo>
                  <a:pt x="45" y="29"/>
                </a:lnTo>
                <a:lnTo>
                  <a:pt x="45" y="32"/>
                </a:lnTo>
                <a:lnTo>
                  <a:pt x="45" y="36"/>
                </a:lnTo>
                <a:lnTo>
                  <a:pt x="43" y="40"/>
                </a:lnTo>
                <a:lnTo>
                  <a:pt x="42" y="43"/>
                </a:lnTo>
                <a:lnTo>
                  <a:pt x="42" y="47"/>
                </a:lnTo>
                <a:lnTo>
                  <a:pt x="42" y="51"/>
                </a:lnTo>
                <a:lnTo>
                  <a:pt x="43" y="54"/>
                </a:lnTo>
                <a:lnTo>
                  <a:pt x="44" y="58"/>
                </a:lnTo>
                <a:lnTo>
                  <a:pt x="44" y="62"/>
                </a:lnTo>
                <a:lnTo>
                  <a:pt x="44" y="66"/>
                </a:lnTo>
                <a:lnTo>
                  <a:pt x="45" y="69"/>
                </a:lnTo>
                <a:lnTo>
                  <a:pt x="45" y="77"/>
                </a:lnTo>
                <a:lnTo>
                  <a:pt x="46" y="80"/>
                </a:lnTo>
                <a:lnTo>
                  <a:pt x="47" y="83"/>
                </a:lnTo>
                <a:lnTo>
                  <a:pt x="48" y="85"/>
                </a:lnTo>
                <a:lnTo>
                  <a:pt x="49" y="87"/>
                </a:lnTo>
                <a:lnTo>
                  <a:pt x="50" y="92"/>
                </a:lnTo>
                <a:lnTo>
                  <a:pt x="50" y="95"/>
                </a:lnTo>
                <a:lnTo>
                  <a:pt x="50" y="97"/>
                </a:lnTo>
                <a:lnTo>
                  <a:pt x="51" y="99"/>
                </a:lnTo>
                <a:lnTo>
                  <a:pt x="52" y="101"/>
                </a:lnTo>
                <a:lnTo>
                  <a:pt x="54" y="103"/>
                </a:lnTo>
                <a:lnTo>
                  <a:pt x="55" y="107"/>
                </a:lnTo>
                <a:lnTo>
                  <a:pt x="56" y="111"/>
                </a:lnTo>
                <a:lnTo>
                  <a:pt x="58" y="114"/>
                </a:lnTo>
                <a:lnTo>
                  <a:pt x="59" y="115"/>
                </a:lnTo>
                <a:lnTo>
                  <a:pt x="60" y="116"/>
                </a:lnTo>
                <a:lnTo>
                  <a:pt x="61" y="115"/>
                </a:lnTo>
                <a:lnTo>
                  <a:pt x="62" y="113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098" name="SMARTPenAnnotation23"/>
          <p:cNvSpPr>
            <a:spLocks/>
          </p:cNvSpPr>
          <p:nvPr/>
        </p:nvSpPr>
        <p:spPr bwMode="auto">
          <a:xfrm>
            <a:off x="2109788" y="1847850"/>
            <a:ext cx="114300" cy="153988"/>
          </a:xfrm>
          <a:custGeom>
            <a:avLst/>
            <a:gdLst/>
            <a:ahLst/>
            <a:cxnLst>
              <a:cxn ang="0">
                <a:pos x="12" y="59"/>
              </a:cxn>
              <a:cxn ang="0">
                <a:pos x="13" y="58"/>
              </a:cxn>
              <a:cxn ang="0">
                <a:pos x="15" y="57"/>
              </a:cxn>
              <a:cxn ang="0">
                <a:pos x="18" y="57"/>
              </a:cxn>
              <a:cxn ang="0">
                <a:pos x="21" y="55"/>
              </a:cxn>
              <a:cxn ang="0">
                <a:pos x="25" y="53"/>
              </a:cxn>
              <a:cxn ang="0">
                <a:pos x="29" y="52"/>
              </a:cxn>
              <a:cxn ang="0">
                <a:pos x="31" y="50"/>
              </a:cxn>
              <a:cxn ang="0">
                <a:pos x="34" y="44"/>
              </a:cxn>
              <a:cxn ang="0">
                <a:pos x="37" y="41"/>
              </a:cxn>
              <a:cxn ang="0">
                <a:pos x="43" y="38"/>
              </a:cxn>
              <a:cxn ang="0">
                <a:pos x="48" y="34"/>
              </a:cxn>
              <a:cxn ang="0">
                <a:pos x="52" y="30"/>
              </a:cxn>
              <a:cxn ang="0">
                <a:pos x="58" y="25"/>
              </a:cxn>
              <a:cxn ang="0">
                <a:pos x="63" y="19"/>
              </a:cxn>
              <a:cxn ang="0">
                <a:pos x="65" y="15"/>
              </a:cxn>
              <a:cxn ang="0">
                <a:pos x="67" y="12"/>
              </a:cxn>
              <a:cxn ang="0">
                <a:pos x="70" y="8"/>
              </a:cxn>
              <a:cxn ang="0">
                <a:pos x="71" y="1"/>
              </a:cxn>
              <a:cxn ang="0">
                <a:pos x="70" y="1"/>
              </a:cxn>
              <a:cxn ang="0">
                <a:pos x="67" y="1"/>
              </a:cxn>
              <a:cxn ang="0">
                <a:pos x="64" y="0"/>
              </a:cxn>
              <a:cxn ang="0">
                <a:pos x="60" y="2"/>
              </a:cxn>
              <a:cxn ang="0">
                <a:pos x="57" y="5"/>
              </a:cxn>
              <a:cxn ang="0">
                <a:pos x="53" y="8"/>
              </a:cxn>
              <a:cxn ang="0">
                <a:pos x="47" y="12"/>
              </a:cxn>
              <a:cxn ang="0">
                <a:pos x="37" y="17"/>
              </a:cxn>
              <a:cxn ang="0">
                <a:pos x="31" y="22"/>
              </a:cxn>
              <a:cxn ang="0">
                <a:pos x="26" y="28"/>
              </a:cxn>
              <a:cxn ang="0">
                <a:pos x="21" y="33"/>
              </a:cxn>
              <a:cxn ang="0">
                <a:pos x="17" y="38"/>
              </a:cxn>
              <a:cxn ang="0">
                <a:pos x="14" y="44"/>
              </a:cxn>
              <a:cxn ang="0">
                <a:pos x="10" y="50"/>
              </a:cxn>
              <a:cxn ang="0">
                <a:pos x="6" y="55"/>
              </a:cxn>
              <a:cxn ang="0">
                <a:pos x="2" y="61"/>
              </a:cxn>
              <a:cxn ang="0">
                <a:pos x="0" y="67"/>
              </a:cxn>
              <a:cxn ang="0">
                <a:pos x="0" y="71"/>
              </a:cxn>
              <a:cxn ang="0">
                <a:pos x="2" y="75"/>
              </a:cxn>
              <a:cxn ang="0">
                <a:pos x="3" y="79"/>
              </a:cxn>
              <a:cxn ang="0">
                <a:pos x="4" y="83"/>
              </a:cxn>
              <a:cxn ang="0">
                <a:pos x="7" y="87"/>
              </a:cxn>
              <a:cxn ang="0">
                <a:pos x="10" y="90"/>
              </a:cxn>
              <a:cxn ang="0">
                <a:pos x="14" y="93"/>
              </a:cxn>
              <a:cxn ang="0">
                <a:pos x="17" y="95"/>
              </a:cxn>
              <a:cxn ang="0">
                <a:pos x="23" y="96"/>
              </a:cxn>
              <a:cxn ang="0">
                <a:pos x="34" y="96"/>
              </a:cxn>
            </a:cxnLst>
            <a:rect l="0" t="0" r="r" b="b"/>
            <a:pathLst>
              <a:path w="72" h="97">
                <a:moveTo>
                  <a:pt x="15" y="62"/>
                </a:moveTo>
                <a:lnTo>
                  <a:pt x="12" y="59"/>
                </a:lnTo>
                <a:lnTo>
                  <a:pt x="12" y="58"/>
                </a:lnTo>
                <a:lnTo>
                  <a:pt x="13" y="58"/>
                </a:lnTo>
                <a:lnTo>
                  <a:pt x="14" y="57"/>
                </a:lnTo>
                <a:lnTo>
                  <a:pt x="15" y="57"/>
                </a:lnTo>
                <a:lnTo>
                  <a:pt x="16" y="57"/>
                </a:lnTo>
                <a:lnTo>
                  <a:pt x="18" y="57"/>
                </a:lnTo>
                <a:lnTo>
                  <a:pt x="19" y="56"/>
                </a:lnTo>
                <a:lnTo>
                  <a:pt x="21" y="55"/>
                </a:lnTo>
                <a:lnTo>
                  <a:pt x="23" y="54"/>
                </a:lnTo>
                <a:lnTo>
                  <a:pt x="25" y="53"/>
                </a:lnTo>
                <a:lnTo>
                  <a:pt x="27" y="52"/>
                </a:lnTo>
                <a:lnTo>
                  <a:pt x="29" y="52"/>
                </a:lnTo>
                <a:lnTo>
                  <a:pt x="30" y="51"/>
                </a:lnTo>
                <a:lnTo>
                  <a:pt x="31" y="50"/>
                </a:lnTo>
                <a:lnTo>
                  <a:pt x="32" y="46"/>
                </a:lnTo>
                <a:lnTo>
                  <a:pt x="34" y="44"/>
                </a:lnTo>
                <a:lnTo>
                  <a:pt x="35" y="43"/>
                </a:lnTo>
                <a:lnTo>
                  <a:pt x="37" y="41"/>
                </a:lnTo>
                <a:lnTo>
                  <a:pt x="40" y="39"/>
                </a:lnTo>
                <a:lnTo>
                  <a:pt x="43" y="38"/>
                </a:lnTo>
                <a:lnTo>
                  <a:pt x="46" y="36"/>
                </a:lnTo>
                <a:lnTo>
                  <a:pt x="48" y="34"/>
                </a:lnTo>
                <a:lnTo>
                  <a:pt x="50" y="32"/>
                </a:lnTo>
                <a:lnTo>
                  <a:pt x="52" y="30"/>
                </a:lnTo>
                <a:lnTo>
                  <a:pt x="54" y="28"/>
                </a:lnTo>
                <a:lnTo>
                  <a:pt x="58" y="25"/>
                </a:lnTo>
                <a:lnTo>
                  <a:pt x="62" y="21"/>
                </a:lnTo>
                <a:lnTo>
                  <a:pt x="63" y="19"/>
                </a:lnTo>
                <a:lnTo>
                  <a:pt x="64" y="17"/>
                </a:lnTo>
                <a:lnTo>
                  <a:pt x="65" y="15"/>
                </a:lnTo>
                <a:lnTo>
                  <a:pt x="66" y="13"/>
                </a:lnTo>
                <a:lnTo>
                  <a:pt x="67" y="12"/>
                </a:lnTo>
                <a:lnTo>
                  <a:pt x="69" y="10"/>
                </a:lnTo>
                <a:lnTo>
                  <a:pt x="70" y="8"/>
                </a:lnTo>
                <a:lnTo>
                  <a:pt x="70" y="6"/>
                </a:lnTo>
                <a:lnTo>
                  <a:pt x="71" y="1"/>
                </a:lnTo>
                <a:lnTo>
                  <a:pt x="70" y="1"/>
                </a:lnTo>
                <a:lnTo>
                  <a:pt x="69" y="1"/>
                </a:lnTo>
                <a:lnTo>
                  <a:pt x="67" y="1"/>
                </a:lnTo>
                <a:lnTo>
                  <a:pt x="65" y="1"/>
                </a:lnTo>
                <a:lnTo>
                  <a:pt x="64" y="0"/>
                </a:lnTo>
                <a:lnTo>
                  <a:pt x="62" y="1"/>
                </a:lnTo>
                <a:lnTo>
                  <a:pt x="60" y="2"/>
                </a:lnTo>
                <a:lnTo>
                  <a:pt x="58" y="3"/>
                </a:lnTo>
                <a:lnTo>
                  <a:pt x="57" y="5"/>
                </a:lnTo>
                <a:lnTo>
                  <a:pt x="55" y="7"/>
                </a:lnTo>
                <a:lnTo>
                  <a:pt x="53" y="8"/>
                </a:lnTo>
                <a:lnTo>
                  <a:pt x="50" y="10"/>
                </a:lnTo>
                <a:lnTo>
                  <a:pt x="47" y="12"/>
                </a:lnTo>
                <a:lnTo>
                  <a:pt x="44" y="14"/>
                </a:lnTo>
                <a:lnTo>
                  <a:pt x="37" y="17"/>
                </a:lnTo>
                <a:lnTo>
                  <a:pt x="34" y="19"/>
                </a:lnTo>
                <a:lnTo>
                  <a:pt x="31" y="22"/>
                </a:lnTo>
                <a:lnTo>
                  <a:pt x="28" y="25"/>
                </a:lnTo>
                <a:lnTo>
                  <a:pt x="26" y="28"/>
                </a:lnTo>
                <a:lnTo>
                  <a:pt x="24" y="30"/>
                </a:lnTo>
                <a:lnTo>
                  <a:pt x="21" y="33"/>
                </a:lnTo>
                <a:lnTo>
                  <a:pt x="19" y="35"/>
                </a:lnTo>
                <a:lnTo>
                  <a:pt x="17" y="38"/>
                </a:lnTo>
                <a:lnTo>
                  <a:pt x="16" y="41"/>
                </a:lnTo>
                <a:lnTo>
                  <a:pt x="14" y="44"/>
                </a:lnTo>
                <a:lnTo>
                  <a:pt x="12" y="47"/>
                </a:lnTo>
                <a:lnTo>
                  <a:pt x="10" y="50"/>
                </a:lnTo>
                <a:lnTo>
                  <a:pt x="8" y="52"/>
                </a:lnTo>
                <a:lnTo>
                  <a:pt x="6" y="55"/>
                </a:lnTo>
                <a:lnTo>
                  <a:pt x="4" y="58"/>
                </a:lnTo>
                <a:lnTo>
                  <a:pt x="2" y="61"/>
                </a:lnTo>
                <a:lnTo>
                  <a:pt x="1" y="64"/>
                </a:lnTo>
                <a:lnTo>
                  <a:pt x="0" y="67"/>
                </a:lnTo>
                <a:lnTo>
                  <a:pt x="0" y="69"/>
                </a:lnTo>
                <a:lnTo>
                  <a:pt x="0" y="71"/>
                </a:lnTo>
                <a:lnTo>
                  <a:pt x="1" y="73"/>
                </a:lnTo>
                <a:lnTo>
                  <a:pt x="2" y="75"/>
                </a:lnTo>
                <a:lnTo>
                  <a:pt x="3" y="77"/>
                </a:lnTo>
                <a:lnTo>
                  <a:pt x="3" y="79"/>
                </a:lnTo>
                <a:lnTo>
                  <a:pt x="3" y="81"/>
                </a:lnTo>
                <a:lnTo>
                  <a:pt x="4" y="83"/>
                </a:lnTo>
                <a:lnTo>
                  <a:pt x="5" y="85"/>
                </a:lnTo>
                <a:lnTo>
                  <a:pt x="7" y="87"/>
                </a:lnTo>
                <a:lnTo>
                  <a:pt x="8" y="88"/>
                </a:lnTo>
                <a:lnTo>
                  <a:pt x="10" y="90"/>
                </a:lnTo>
                <a:lnTo>
                  <a:pt x="12" y="92"/>
                </a:lnTo>
                <a:lnTo>
                  <a:pt x="14" y="93"/>
                </a:lnTo>
                <a:lnTo>
                  <a:pt x="15" y="94"/>
                </a:lnTo>
                <a:lnTo>
                  <a:pt x="17" y="95"/>
                </a:lnTo>
                <a:lnTo>
                  <a:pt x="20" y="95"/>
                </a:lnTo>
                <a:lnTo>
                  <a:pt x="23" y="96"/>
                </a:lnTo>
                <a:lnTo>
                  <a:pt x="26" y="96"/>
                </a:lnTo>
                <a:lnTo>
                  <a:pt x="34" y="96"/>
                </a:lnTo>
                <a:lnTo>
                  <a:pt x="49" y="96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099" name="SMARTPenAnnotation24"/>
          <p:cNvSpPr>
            <a:spLocks/>
          </p:cNvSpPr>
          <p:nvPr/>
        </p:nvSpPr>
        <p:spPr bwMode="auto">
          <a:xfrm>
            <a:off x="2233613" y="1785938"/>
            <a:ext cx="90487" cy="142875"/>
          </a:xfrm>
          <a:custGeom>
            <a:avLst/>
            <a:gdLst/>
            <a:ahLst/>
            <a:cxnLst>
              <a:cxn ang="0">
                <a:pos x="42" y="0"/>
              </a:cxn>
              <a:cxn ang="0">
                <a:pos x="40" y="2"/>
              </a:cxn>
              <a:cxn ang="0">
                <a:pos x="39" y="4"/>
              </a:cxn>
              <a:cxn ang="0">
                <a:pos x="36" y="5"/>
              </a:cxn>
              <a:cxn ang="0">
                <a:pos x="34" y="7"/>
              </a:cxn>
              <a:cxn ang="0">
                <a:pos x="33" y="10"/>
              </a:cxn>
              <a:cxn ang="0">
                <a:pos x="30" y="13"/>
              </a:cxn>
              <a:cxn ang="0">
                <a:pos x="25" y="19"/>
              </a:cxn>
              <a:cxn ang="0">
                <a:pos x="22" y="24"/>
              </a:cxn>
              <a:cxn ang="0">
                <a:pos x="16" y="34"/>
              </a:cxn>
              <a:cxn ang="0">
                <a:pos x="12" y="41"/>
              </a:cxn>
              <a:cxn ang="0">
                <a:pos x="9" y="46"/>
              </a:cxn>
              <a:cxn ang="0">
                <a:pos x="7" y="52"/>
              </a:cxn>
              <a:cxn ang="0">
                <a:pos x="5" y="58"/>
              </a:cxn>
              <a:cxn ang="0">
                <a:pos x="2" y="63"/>
              </a:cxn>
              <a:cxn ang="0">
                <a:pos x="1" y="67"/>
              </a:cxn>
              <a:cxn ang="0">
                <a:pos x="0" y="71"/>
              </a:cxn>
              <a:cxn ang="0">
                <a:pos x="2" y="75"/>
              </a:cxn>
              <a:cxn ang="0">
                <a:pos x="4" y="79"/>
              </a:cxn>
              <a:cxn ang="0">
                <a:pos x="5" y="82"/>
              </a:cxn>
              <a:cxn ang="0">
                <a:pos x="8" y="86"/>
              </a:cxn>
              <a:cxn ang="0">
                <a:pos x="11" y="88"/>
              </a:cxn>
              <a:cxn ang="0">
                <a:pos x="14" y="89"/>
              </a:cxn>
              <a:cxn ang="0">
                <a:pos x="15" y="87"/>
              </a:cxn>
              <a:cxn ang="0">
                <a:pos x="19" y="85"/>
              </a:cxn>
              <a:cxn ang="0">
                <a:pos x="24" y="84"/>
              </a:cxn>
              <a:cxn ang="0">
                <a:pos x="26" y="82"/>
              </a:cxn>
              <a:cxn ang="0">
                <a:pos x="28" y="78"/>
              </a:cxn>
              <a:cxn ang="0">
                <a:pos x="32" y="74"/>
              </a:cxn>
              <a:cxn ang="0">
                <a:pos x="35" y="68"/>
              </a:cxn>
              <a:cxn ang="0">
                <a:pos x="39" y="63"/>
              </a:cxn>
              <a:cxn ang="0">
                <a:pos x="42" y="58"/>
              </a:cxn>
              <a:cxn ang="0">
                <a:pos x="43" y="52"/>
              </a:cxn>
              <a:cxn ang="0">
                <a:pos x="44" y="45"/>
              </a:cxn>
              <a:cxn ang="0">
                <a:pos x="45" y="38"/>
              </a:cxn>
              <a:cxn ang="0">
                <a:pos x="47" y="33"/>
              </a:cxn>
              <a:cxn ang="0">
                <a:pos x="47" y="29"/>
              </a:cxn>
              <a:cxn ang="0">
                <a:pos x="45" y="25"/>
              </a:cxn>
              <a:cxn ang="0">
                <a:pos x="45" y="21"/>
              </a:cxn>
              <a:cxn ang="0">
                <a:pos x="44" y="17"/>
              </a:cxn>
              <a:cxn ang="0">
                <a:pos x="44" y="13"/>
              </a:cxn>
              <a:cxn ang="0">
                <a:pos x="39" y="6"/>
              </a:cxn>
              <a:cxn ang="0">
                <a:pos x="37" y="7"/>
              </a:cxn>
              <a:cxn ang="0">
                <a:pos x="34" y="12"/>
              </a:cxn>
              <a:cxn ang="0">
                <a:pos x="33" y="19"/>
              </a:cxn>
              <a:cxn ang="0">
                <a:pos x="33" y="52"/>
              </a:cxn>
              <a:cxn ang="0">
                <a:pos x="35" y="56"/>
              </a:cxn>
              <a:cxn ang="0">
                <a:pos x="37" y="60"/>
              </a:cxn>
              <a:cxn ang="0">
                <a:pos x="38" y="64"/>
              </a:cxn>
              <a:cxn ang="0">
                <a:pos x="40" y="67"/>
              </a:cxn>
              <a:cxn ang="0">
                <a:pos x="42" y="71"/>
              </a:cxn>
              <a:cxn ang="0">
                <a:pos x="43" y="75"/>
              </a:cxn>
              <a:cxn ang="0">
                <a:pos x="46" y="77"/>
              </a:cxn>
              <a:cxn ang="0">
                <a:pos x="48" y="79"/>
              </a:cxn>
              <a:cxn ang="0">
                <a:pos x="49" y="81"/>
              </a:cxn>
              <a:cxn ang="0">
                <a:pos x="51" y="83"/>
              </a:cxn>
              <a:cxn ang="0">
                <a:pos x="54" y="83"/>
              </a:cxn>
              <a:cxn ang="0">
                <a:pos x="56" y="79"/>
              </a:cxn>
            </a:cxnLst>
            <a:rect l="0" t="0" r="r" b="b"/>
            <a:pathLst>
              <a:path w="57" h="90">
                <a:moveTo>
                  <a:pt x="56" y="0"/>
                </a:moveTo>
                <a:lnTo>
                  <a:pt x="42" y="0"/>
                </a:lnTo>
                <a:lnTo>
                  <a:pt x="41" y="1"/>
                </a:lnTo>
                <a:lnTo>
                  <a:pt x="40" y="2"/>
                </a:lnTo>
                <a:lnTo>
                  <a:pt x="39" y="3"/>
                </a:lnTo>
                <a:lnTo>
                  <a:pt x="39" y="4"/>
                </a:lnTo>
                <a:lnTo>
                  <a:pt x="37" y="4"/>
                </a:lnTo>
                <a:lnTo>
                  <a:pt x="36" y="5"/>
                </a:lnTo>
                <a:lnTo>
                  <a:pt x="35" y="6"/>
                </a:lnTo>
                <a:lnTo>
                  <a:pt x="34" y="7"/>
                </a:lnTo>
                <a:lnTo>
                  <a:pt x="34" y="8"/>
                </a:lnTo>
                <a:lnTo>
                  <a:pt x="33" y="10"/>
                </a:lnTo>
                <a:lnTo>
                  <a:pt x="32" y="12"/>
                </a:lnTo>
                <a:lnTo>
                  <a:pt x="30" y="13"/>
                </a:lnTo>
                <a:lnTo>
                  <a:pt x="29" y="15"/>
                </a:lnTo>
                <a:lnTo>
                  <a:pt x="25" y="19"/>
                </a:lnTo>
                <a:lnTo>
                  <a:pt x="23" y="21"/>
                </a:lnTo>
                <a:lnTo>
                  <a:pt x="22" y="24"/>
                </a:lnTo>
                <a:lnTo>
                  <a:pt x="20" y="27"/>
                </a:lnTo>
                <a:lnTo>
                  <a:pt x="16" y="34"/>
                </a:lnTo>
                <a:lnTo>
                  <a:pt x="14" y="38"/>
                </a:lnTo>
                <a:lnTo>
                  <a:pt x="12" y="41"/>
                </a:lnTo>
                <a:lnTo>
                  <a:pt x="10" y="43"/>
                </a:lnTo>
                <a:lnTo>
                  <a:pt x="9" y="46"/>
                </a:lnTo>
                <a:lnTo>
                  <a:pt x="7" y="49"/>
                </a:lnTo>
                <a:lnTo>
                  <a:pt x="7" y="52"/>
                </a:lnTo>
                <a:lnTo>
                  <a:pt x="6" y="55"/>
                </a:lnTo>
                <a:lnTo>
                  <a:pt x="5" y="58"/>
                </a:lnTo>
                <a:lnTo>
                  <a:pt x="4" y="61"/>
                </a:lnTo>
                <a:lnTo>
                  <a:pt x="2" y="63"/>
                </a:lnTo>
                <a:lnTo>
                  <a:pt x="1" y="65"/>
                </a:lnTo>
                <a:lnTo>
                  <a:pt x="1" y="67"/>
                </a:lnTo>
                <a:lnTo>
                  <a:pt x="0" y="69"/>
                </a:lnTo>
                <a:lnTo>
                  <a:pt x="0" y="71"/>
                </a:lnTo>
                <a:lnTo>
                  <a:pt x="1" y="73"/>
                </a:lnTo>
                <a:lnTo>
                  <a:pt x="2" y="75"/>
                </a:lnTo>
                <a:lnTo>
                  <a:pt x="3" y="77"/>
                </a:lnTo>
                <a:lnTo>
                  <a:pt x="4" y="79"/>
                </a:lnTo>
                <a:lnTo>
                  <a:pt x="4" y="81"/>
                </a:lnTo>
                <a:lnTo>
                  <a:pt x="5" y="82"/>
                </a:lnTo>
                <a:lnTo>
                  <a:pt x="6" y="84"/>
                </a:lnTo>
                <a:lnTo>
                  <a:pt x="8" y="86"/>
                </a:lnTo>
                <a:lnTo>
                  <a:pt x="9" y="87"/>
                </a:lnTo>
                <a:lnTo>
                  <a:pt x="11" y="88"/>
                </a:lnTo>
                <a:lnTo>
                  <a:pt x="13" y="89"/>
                </a:lnTo>
                <a:lnTo>
                  <a:pt x="14" y="89"/>
                </a:lnTo>
                <a:lnTo>
                  <a:pt x="15" y="88"/>
                </a:lnTo>
                <a:lnTo>
                  <a:pt x="15" y="87"/>
                </a:lnTo>
                <a:lnTo>
                  <a:pt x="17" y="86"/>
                </a:lnTo>
                <a:lnTo>
                  <a:pt x="19" y="85"/>
                </a:lnTo>
                <a:lnTo>
                  <a:pt x="22" y="85"/>
                </a:lnTo>
                <a:lnTo>
                  <a:pt x="24" y="84"/>
                </a:lnTo>
                <a:lnTo>
                  <a:pt x="25" y="83"/>
                </a:lnTo>
                <a:lnTo>
                  <a:pt x="26" y="82"/>
                </a:lnTo>
                <a:lnTo>
                  <a:pt x="27" y="80"/>
                </a:lnTo>
                <a:lnTo>
                  <a:pt x="28" y="78"/>
                </a:lnTo>
                <a:lnTo>
                  <a:pt x="30" y="77"/>
                </a:lnTo>
                <a:lnTo>
                  <a:pt x="32" y="74"/>
                </a:lnTo>
                <a:lnTo>
                  <a:pt x="33" y="71"/>
                </a:lnTo>
                <a:lnTo>
                  <a:pt x="35" y="68"/>
                </a:lnTo>
                <a:lnTo>
                  <a:pt x="37" y="65"/>
                </a:lnTo>
                <a:lnTo>
                  <a:pt x="39" y="63"/>
                </a:lnTo>
                <a:lnTo>
                  <a:pt x="41" y="61"/>
                </a:lnTo>
                <a:lnTo>
                  <a:pt x="42" y="58"/>
                </a:lnTo>
                <a:lnTo>
                  <a:pt x="43" y="55"/>
                </a:lnTo>
                <a:lnTo>
                  <a:pt x="43" y="52"/>
                </a:lnTo>
                <a:lnTo>
                  <a:pt x="44" y="48"/>
                </a:lnTo>
                <a:lnTo>
                  <a:pt x="44" y="45"/>
                </a:lnTo>
                <a:lnTo>
                  <a:pt x="44" y="41"/>
                </a:lnTo>
                <a:lnTo>
                  <a:pt x="45" y="38"/>
                </a:lnTo>
                <a:lnTo>
                  <a:pt x="46" y="35"/>
                </a:lnTo>
                <a:lnTo>
                  <a:pt x="47" y="33"/>
                </a:lnTo>
                <a:lnTo>
                  <a:pt x="47" y="31"/>
                </a:lnTo>
                <a:lnTo>
                  <a:pt x="47" y="29"/>
                </a:lnTo>
                <a:lnTo>
                  <a:pt x="46" y="27"/>
                </a:lnTo>
                <a:lnTo>
                  <a:pt x="45" y="25"/>
                </a:lnTo>
                <a:lnTo>
                  <a:pt x="45" y="23"/>
                </a:lnTo>
                <a:lnTo>
                  <a:pt x="45" y="21"/>
                </a:lnTo>
                <a:lnTo>
                  <a:pt x="45" y="19"/>
                </a:lnTo>
                <a:lnTo>
                  <a:pt x="44" y="17"/>
                </a:lnTo>
                <a:lnTo>
                  <a:pt x="44" y="15"/>
                </a:lnTo>
                <a:lnTo>
                  <a:pt x="44" y="13"/>
                </a:lnTo>
                <a:lnTo>
                  <a:pt x="43" y="11"/>
                </a:lnTo>
                <a:lnTo>
                  <a:pt x="39" y="6"/>
                </a:lnTo>
                <a:lnTo>
                  <a:pt x="38" y="6"/>
                </a:lnTo>
                <a:lnTo>
                  <a:pt x="37" y="7"/>
                </a:lnTo>
                <a:lnTo>
                  <a:pt x="34" y="10"/>
                </a:lnTo>
                <a:lnTo>
                  <a:pt x="34" y="12"/>
                </a:lnTo>
                <a:lnTo>
                  <a:pt x="33" y="14"/>
                </a:lnTo>
                <a:lnTo>
                  <a:pt x="33" y="19"/>
                </a:lnTo>
                <a:lnTo>
                  <a:pt x="33" y="26"/>
                </a:lnTo>
                <a:lnTo>
                  <a:pt x="33" y="52"/>
                </a:lnTo>
                <a:lnTo>
                  <a:pt x="34" y="54"/>
                </a:lnTo>
                <a:lnTo>
                  <a:pt x="35" y="56"/>
                </a:lnTo>
                <a:lnTo>
                  <a:pt x="36" y="58"/>
                </a:lnTo>
                <a:lnTo>
                  <a:pt x="37" y="60"/>
                </a:lnTo>
                <a:lnTo>
                  <a:pt x="37" y="62"/>
                </a:lnTo>
                <a:lnTo>
                  <a:pt x="38" y="64"/>
                </a:lnTo>
                <a:lnTo>
                  <a:pt x="39" y="66"/>
                </a:lnTo>
                <a:lnTo>
                  <a:pt x="40" y="67"/>
                </a:lnTo>
                <a:lnTo>
                  <a:pt x="41" y="69"/>
                </a:lnTo>
                <a:lnTo>
                  <a:pt x="42" y="71"/>
                </a:lnTo>
                <a:lnTo>
                  <a:pt x="43" y="73"/>
                </a:lnTo>
                <a:lnTo>
                  <a:pt x="43" y="75"/>
                </a:lnTo>
                <a:lnTo>
                  <a:pt x="44" y="76"/>
                </a:lnTo>
                <a:lnTo>
                  <a:pt x="46" y="77"/>
                </a:lnTo>
                <a:lnTo>
                  <a:pt x="47" y="78"/>
                </a:lnTo>
                <a:lnTo>
                  <a:pt x="48" y="79"/>
                </a:lnTo>
                <a:lnTo>
                  <a:pt x="49" y="80"/>
                </a:lnTo>
                <a:lnTo>
                  <a:pt x="49" y="81"/>
                </a:lnTo>
                <a:lnTo>
                  <a:pt x="50" y="82"/>
                </a:lnTo>
                <a:lnTo>
                  <a:pt x="51" y="83"/>
                </a:lnTo>
                <a:lnTo>
                  <a:pt x="53" y="83"/>
                </a:lnTo>
                <a:lnTo>
                  <a:pt x="54" y="83"/>
                </a:lnTo>
                <a:lnTo>
                  <a:pt x="54" y="82"/>
                </a:lnTo>
                <a:lnTo>
                  <a:pt x="56" y="79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00" name="SMARTPenAnnotation25"/>
          <p:cNvSpPr>
            <a:spLocks/>
          </p:cNvSpPr>
          <p:nvPr/>
        </p:nvSpPr>
        <p:spPr bwMode="auto">
          <a:xfrm>
            <a:off x="2312988" y="1714500"/>
            <a:ext cx="152400" cy="161925"/>
          </a:xfrm>
          <a:custGeom>
            <a:avLst/>
            <a:gdLst/>
            <a:ahLst/>
            <a:cxnLst>
              <a:cxn ang="0">
                <a:pos x="42" y="0"/>
              </a:cxn>
              <a:cxn ang="0">
                <a:pos x="39" y="2"/>
              </a:cxn>
              <a:cxn ang="0">
                <a:pos x="32" y="5"/>
              </a:cxn>
              <a:cxn ang="0">
                <a:pos x="29" y="6"/>
              </a:cxn>
              <a:cxn ang="0">
                <a:pos x="26" y="9"/>
              </a:cxn>
              <a:cxn ang="0">
                <a:pos x="22" y="12"/>
              </a:cxn>
              <a:cxn ang="0">
                <a:pos x="8" y="25"/>
              </a:cxn>
              <a:cxn ang="0">
                <a:pos x="7" y="28"/>
              </a:cxn>
              <a:cxn ang="0">
                <a:pos x="6" y="33"/>
              </a:cxn>
              <a:cxn ang="0">
                <a:pos x="10" y="34"/>
              </a:cxn>
              <a:cxn ang="0">
                <a:pos x="13" y="34"/>
              </a:cxn>
              <a:cxn ang="0">
                <a:pos x="17" y="35"/>
              </a:cxn>
              <a:cxn ang="0">
                <a:pos x="21" y="38"/>
              </a:cxn>
              <a:cxn ang="0">
                <a:pos x="27" y="39"/>
              </a:cxn>
              <a:cxn ang="0">
                <a:pos x="32" y="39"/>
              </a:cxn>
              <a:cxn ang="0">
                <a:pos x="37" y="40"/>
              </a:cxn>
              <a:cxn ang="0">
                <a:pos x="44" y="42"/>
              </a:cxn>
              <a:cxn ang="0">
                <a:pos x="51" y="44"/>
              </a:cxn>
              <a:cxn ang="0">
                <a:pos x="58" y="45"/>
              </a:cxn>
              <a:cxn ang="0">
                <a:pos x="66" y="48"/>
              </a:cxn>
              <a:cxn ang="0">
                <a:pos x="71" y="49"/>
              </a:cxn>
              <a:cxn ang="0">
                <a:pos x="76" y="51"/>
              </a:cxn>
              <a:cxn ang="0">
                <a:pos x="80" y="56"/>
              </a:cxn>
              <a:cxn ang="0">
                <a:pos x="84" y="61"/>
              </a:cxn>
              <a:cxn ang="0">
                <a:pos x="88" y="65"/>
              </a:cxn>
              <a:cxn ang="0">
                <a:pos x="92" y="66"/>
              </a:cxn>
              <a:cxn ang="0">
                <a:pos x="94" y="70"/>
              </a:cxn>
              <a:cxn ang="0">
                <a:pos x="95" y="76"/>
              </a:cxn>
              <a:cxn ang="0">
                <a:pos x="95" y="80"/>
              </a:cxn>
              <a:cxn ang="0">
                <a:pos x="95" y="86"/>
              </a:cxn>
              <a:cxn ang="0">
                <a:pos x="94" y="88"/>
              </a:cxn>
              <a:cxn ang="0">
                <a:pos x="85" y="93"/>
              </a:cxn>
              <a:cxn ang="0">
                <a:pos x="80" y="94"/>
              </a:cxn>
              <a:cxn ang="0">
                <a:pos x="75" y="96"/>
              </a:cxn>
              <a:cxn ang="0">
                <a:pos x="68" y="98"/>
              </a:cxn>
              <a:cxn ang="0">
                <a:pos x="61" y="100"/>
              </a:cxn>
              <a:cxn ang="0">
                <a:pos x="54" y="101"/>
              </a:cxn>
              <a:cxn ang="0">
                <a:pos x="41" y="101"/>
              </a:cxn>
              <a:cxn ang="0">
                <a:pos x="34" y="101"/>
              </a:cxn>
              <a:cxn ang="0">
                <a:pos x="23" y="98"/>
              </a:cxn>
              <a:cxn ang="0">
                <a:pos x="13" y="97"/>
              </a:cxn>
            </a:cxnLst>
            <a:rect l="0" t="0" r="r" b="b"/>
            <a:pathLst>
              <a:path w="96" h="102">
                <a:moveTo>
                  <a:pt x="56" y="0"/>
                </a:moveTo>
                <a:lnTo>
                  <a:pt x="42" y="0"/>
                </a:lnTo>
                <a:lnTo>
                  <a:pt x="41" y="1"/>
                </a:lnTo>
                <a:lnTo>
                  <a:pt x="39" y="2"/>
                </a:lnTo>
                <a:lnTo>
                  <a:pt x="35" y="5"/>
                </a:lnTo>
                <a:lnTo>
                  <a:pt x="32" y="5"/>
                </a:lnTo>
                <a:lnTo>
                  <a:pt x="31" y="5"/>
                </a:lnTo>
                <a:lnTo>
                  <a:pt x="29" y="6"/>
                </a:lnTo>
                <a:lnTo>
                  <a:pt x="28" y="7"/>
                </a:lnTo>
                <a:lnTo>
                  <a:pt x="26" y="9"/>
                </a:lnTo>
                <a:lnTo>
                  <a:pt x="24" y="10"/>
                </a:lnTo>
                <a:lnTo>
                  <a:pt x="22" y="12"/>
                </a:lnTo>
                <a:lnTo>
                  <a:pt x="19" y="15"/>
                </a:lnTo>
                <a:lnTo>
                  <a:pt x="8" y="25"/>
                </a:lnTo>
                <a:lnTo>
                  <a:pt x="7" y="27"/>
                </a:lnTo>
                <a:lnTo>
                  <a:pt x="7" y="28"/>
                </a:lnTo>
                <a:lnTo>
                  <a:pt x="6" y="33"/>
                </a:lnTo>
                <a:lnTo>
                  <a:pt x="9" y="33"/>
                </a:lnTo>
                <a:lnTo>
                  <a:pt x="10" y="34"/>
                </a:lnTo>
                <a:lnTo>
                  <a:pt x="12" y="34"/>
                </a:lnTo>
                <a:lnTo>
                  <a:pt x="13" y="34"/>
                </a:lnTo>
                <a:lnTo>
                  <a:pt x="15" y="34"/>
                </a:lnTo>
                <a:lnTo>
                  <a:pt x="17" y="35"/>
                </a:lnTo>
                <a:lnTo>
                  <a:pt x="19" y="37"/>
                </a:lnTo>
                <a:lnTo>
                  <a:pt x="21" y="38"/>
                </a:lnTo>
                <a:lnTo>
                  <a:pt x="24" y="38"/>
                </a:lnTo>
                <a:lnTo>
                  <a:pt x="27" y="39"/>
                </a:lnTo>
                <a:lnTo>
                  <a:pt x="30" y="39"/>
                </a:lnTo>
                <a:lnTo>
                  <a:pt x="32" y="39"/>
                </a:lnTo>
                <a:lnTo>
                  <a:pt x="35" y="39"/>
                </a:lnTo>
                <a:lnTo>
                  <a:pt x="37" y="40"/>
                </a:lnTo>
                <a:lnTo>
                  <a:pt x="41" y="41"/>
                </a:lnTo>
                <a:lnTo>
                  <a:pt x="44" y="42"/>
                </a:lnTo>
                <a:lnTo>
                  <a:pt x="47" y="43"/>
                </a:lnTo>
                <a:lnTo>
                  <a:pt x="51" y="44"/>
                </a:lnTo>
                <a:lnTo>
                  <a:pt x="55" y="44"/>
                </a:lnTo>
                <a:lnTo>
                  <a:pt x="58" y="45"/>
                </a:lnTo>
                <a:lnTo>
                  <a:pt x="62" y="46"/>
                </a:lnTo>
                <a:lnTo>
                  <a:pt x="66" y="48"/>
                </a:lnTo>
                <a:lnTo>
                  <a:pt x="69" y="49"/>
                </a:lnTo>
                <a:lnTo>
                  <a:pt x="71" y="49"/>
                </a:lnTo>
                <a:lnTo>
                  <a:pt x="74" y="50"/>
                </a:lnTo>
                <a:lnTo>
                  <a:pt x="76" y="51"/>
                </a:lnTo>
                <a:lnTo>
                  <a:pt x="78" y="54"/>
                </a:lnTo>
                <a:lnTo>
                  <a:pt x="80" y="56"/>
                </a:lnTo>
                <a:lnTo>
                  <a:pt x="82" y="59"/>
                </a:lnTo>
                <a:lnTo>
                  <a:pt x="84" y="61"/>
                </a:lnTo>
                <a:lnTo>
                  <a:pt x="86" y="63"/>
                </a:lnTo>
                <a:lnTo>
                  <a:pt x="88" y="65"/>
                </a:lnTo>
                <a:lnTo>
                  <a:pt x="90" y="66"/>
                </a:lnTo>
                <a:lnTo>
                  <a:pt x="92" y="66"/>
                </a:lnTo>
                <a:lnTo>
                  <a:pt x="93" y="68"/>
                </a:lnTo>
                <a:lnTo>
                  <a:pt x="94" y="70"/>
                </a:lnTo>
                <a:lnTo>
                  <a:pt x="94" y="73"/>
                </a:lnTo>
                <a:lnTo>
                  <a:pt x="95" y="76"/>
                </a:lnTo>
                <a:lnTo>
                  <a:pt x="95" y="78"/>
                </a:lnTo>
                <a:lnTo>
                  <a:pt x="95" y="80"/>
                </a:lnTo>
                <a:lnTo>
                  <a:pt x="95" y="82"/>
                </a:lnTo>
                <a:lnTo>
                  <a:pt x="95" y="86"/>
                </a:lnTo>
                <a:lnTo>
                  <a:pt x="95" y="87"/>
                </a:lnTo>
                <a:lnTo>
                  <a:pt x="94" y="88"/>
                </a:lnTo>
                <a:lnTo>
                  <a:pt x="92" y="89"/>
                </a:lnTo>
                <a:lnTo>
                  <a:pt x="85" y="93"/>
                </a:lnTo>
                <a:lnTo>
                  <a:pt x="82" y="94"/>
                </a:lnTo>
                <a:lnTo>
                  <a:pt x="80" y="94"/>
                </a:lnTo>
                <a:lnTo>
                  <a:pt x="77" y="95"/>
                </a:lnTo>
                <a:lnTo>
                  <a:pt x="75" y="96"/>
                </a:lnTo>
                <a:lnTo>
                  <a:pt x="72" y="97"/>
                </a:lnTo>
                <a:lnTo>
                  <a:pt x="68" y="98"/>
                </a:lnTo>
                <a:lnTo>
                  <a:pt x="65" y="99"/>
                </a:lnTo>
                <a:lnTo>
                  <a:pt x="61" y="100"/>
                </a:lnTo>
                <a:lnTo>
                  <a:pt x="58" y="100"/>
                </a:lnTo>
                <a:lnTo>
                  <a:pt x="54" y="101"/>
                </a:lnTo>
                <a:lnTo>
                  <a:pt x="50" y="101"/>
                </a:lnTo>
                <a:lnTo>
                  <a:pt x="41" y="101"/>
                </a:lnTo>
                <a:lnTo>
                  <a:pt x="38" y="101"/>
                </a:lnTo>
                <a:lnTo>
                  <a:pt x="34" y="101"/>
                </a:lnTo>
                <a:lnTo>
                  <a:pt x="29" y="100"/>
                </a:lnTo>
                <a:lnTo>
                  <a:pt x="23" y="98"/>
                </a:lnTo>
                <a:lnTo>
                  <a:pt x="18" y="97"/>
                </a:lnTo>
                <a:lnTo>
                  <a:pt x="13" y="97"/>
                </a:lnTo>
                <a:lnTo>
                  <a:pt x="0" y="96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01" name="SMARTPenAnnotation26"/>
          <p:cNvSpPr>
            <a:spLocks/>
          </p:cNvSpPr>
          <p:nvPr/>
        </p:nvSpPr>
        <p:spPr bwMode="auto">
          <a:xfrm>
            <a:off x="3370263" y="1643063"/>
            <a:ext cx="319087" cy="287337"/>
          </a:xfrm>
          <a:custGeom>
            <a:avLst/>
            <a:gdLst/>
            <a:ahLst/>
            <a:cxnLst>
              <a:cxn ang="0">
                <a:pos x="200" y="17"/>
              </a:cxn>
              <a:cxn ang="0">
                <a:pos x="187" y="4"/>
              </a:cxn>
              <a:cxn ang="0">
                <a:pos x="178" y="1"/>
              </a:cxn>
              <a:cxn ang="0">
                <a:pos x="171" y="0"/>
              </a:cxn>
              <a:cxn ang="0">
                <a:pos x="159" y="0"/>
              </a:cxn>
              <a:cxn ang="0">
                <a:pos x="132" y="1"/>
              </a:cxn>
              <a:cxn ang="0">
                <a:pos x="121" y="3"/>
              </a:cxn>
              <a:cxn ang="0">
                <a:pos x="104" y="8"/>
              </a:cxn>
              <a:cxn ang="0">
                <a:pos x="95" y="11"/>
              </a:cxn>
              <a:cxn ang="0">
                <a:pos x="86" y="15"/>
              </a:cxn>
              <a:cxn ang="0">
                <a:pos x="71" y="21"/>
              </a:cxn>
              <a:cxn ang="0">
                <a:pos x="62" y="27"/>
              </a:cxn>
              <a:cxn ang="0">
                <a:pos x="53" y="35"/>
              </a:cxn>
              <a:cxn ang="0">
                <a:pos x="43" y="45"/>
              </a:cxn>
              <a:cxn ang="0">
                <a:pos x="40" y="49"/>
              </a:cxn>
              <a:cxn ang="0">
                <a:pos x="38" y="55"/>
              </a:cxn>
              <a:cxn ang="0">
                <a:pos x="39" y="59"/>
              </a:cxn>
              <a:cxn ang="0">
                <a:pos x="50" y="70"/>
              </a:cxn>
              <a:cxn ang="0">
                <a:pos x="59" y="75"/>
              </a:cxn>
              <a:cxn ang="0">
                <a:pos x="67" y="79"/>
              </a:cxn>
              <a:cxn ang="0">
                <a:pos x="77" y="83"/>
              </a:cxn>
              <a:cxn ang="0">
                <a:pos x="85" y="86"/>
              </a:cxn>
              <a:cxn ang="0">
                <a:pos x="95" y="90"/>
              </a:cxn>
              <a:cxn ang="0">
                <a:pos x="104" y="94"/>
              </a:cxn>
              <a:cxn ang="0">
                <a:pos x="113" y="100"/>
              </a:cxn>
              <a:cxn ang="0">
                <a:pos x="121" y="106"/>
              </a:cxn>
              <a:cxn ang="0">
                <a:pos x="129" y="111"/>
              </a:cxn>
              <a:cxn ang="0">
                <a:pos x="136" y="117"/>
              </a:cxn>
              <a:cxn ang="0">
                <a:pos x="148" y="128"/>
              </a:cxn>
              <a:cxn ang="0">
                <a:pos x="153" y="135"/>
              </a:cxn>
              <a:cxn ang="0">
                <a:pos x="158" y="143"/>
              </a:cxn>
              <a:cxn ang="0">
                <a:pos x="159" y="150"/>
              </a:cxn>
              <a:cxn ang="0">
                <a:pos x="160" y="158"/>
              </a:cxn>
              <a:cxn ang="0">
                <a:pos x="159" y="164"/>
              </a:cxn>
              <a:cxn ang="0">
                <a:pos x="155" y="173"/>
              </a:cxn>
              <a:cxn ang="0">
                <a:pos x="151" y="177"/>
              </a:cxn>
              <a:cxn ang="0">
                <a:pos x="141" y="179"/>
              </a:cxn>
              <a:cxn ang="0">
                <a:pos x="134" y="180"/>
              </a:cxn>
              <a:cxn ang="0">
                <a:pos x="109" y="180"/>
              </a:cxn>
              <a:cxn ang="0">
                <a:pos x="100" y="178"/>
              </a:cxn>
              <a:cxn ang="0">
                <a:pos x="60" y="164"/>
              </a:cxn>
              <a:cxn ang="0">
                <a:pos x="51" y="158"/>
              </a:cxn>
              <a:cxn ang="0">
                <a:pos x="43" y="153"/>
              </a:cxn>
              <a:cxn ang="0">
                <a:pos x="32" y="147"/>
              </a:cxn>
              <a:cxn ang="0">
                <a:pos x="22" y="139"/>
              </a:cxn>
              <a:cxn ang="0">
                <a:pos x="13" y="131"/>
              </a:cxn>
              <a:cxn ang="0">
                <a:pos x="8" y="126"/>
              </a:cxn>
              <a:cxn ang="0">
                <a:pos x="4" y="115"/>
              </a:cxn>
              <a:cxn ang="0">
                <a:pos x="0" y="102"/>
              </a:cxn>
              <a:cxn ang="0">
                <a:pos x="3" y="90"/>
              </a:cxn>
            </a:cxnLst>
            <a:rect l="0" t="0" r="r" b="b"/>
            <a:pathLst>
              <a:path w="201" h="181">
                <a:moveTo>
                  <a:pt x="200" y="34"/>
                </a:moveTo>
                <a:lnTo>
                  <a:pt x="200" y="17"/>
                </a:lnTo>
                <a:lnTo>
                  <a:pt x="196" y="12"/>
                </a:lnTo>
                <a:lnTo>
                  <a:pt x="187" y="4"/>
                </a:lnTo>
                <a:lnTo>
                  <a:pt x="184" y="2"/>
                </a:lnTo>
                <a:lnTo>
                  <a:pt x="178" y="1"/>
                </a:lnTo>
                <a:lnTo>
                  <a:pt x="175" y="1"/>
                </a:lnTo>
                <a:lnTo>
                  <a:pt x="171" y="0"/>
                </a:lnTo>
                <a:lnTo>
                  <a:pt x="168" y="0"/>
                </a:lnTo>
                <a:lnTo>
                  <a:pt x="159" y="0"/>
                </a:lnTo>
                <a:lnTo>
                  <a:pt x="138" y="0"/>
                </a:lnTo>
                <a:lnTo>
                  <a:pt x="132" y="1"/>
                </a:lnTo>
                <a:lnTo>
                  <a:pt x="127" y="2"/>
                </a:lnTo>
                <a:lnTo>
                  <a:pt x="121" y="3"/>
                </a:lnTo>
                <a:lnTo>
                  <a:pt x="116" y="4"/>
                </a:lnTo>
                <a:lnTo>
                  <a:pt x="104" y="8"/>
                </a:lnTo>
                <a:lnTo>
                  <a:pt x="99" y="10"/>
                </a:lnTo>
                <a:lnTo>
                  <a:pt x="95" y="11"/>
                </a:lnTo>
                <a:lnTo>
                  <a:pt x="91" y="13"/>
                </a:lnTo>
                <a:lnTo>
                  <a:pt x="86" y="15"/>
                </a:lnTo>
                <a:lnTo>
                  <a:pt x="76" y="19"/>
                </a:lnTo>
                <a:lnTo>
                  <a:pt x="71" y="21"/>
                </a:lnTo>
                <a:lnTo>
                  <a:pt x="66" y="24"/>
                </a:lnTo>
                <a:lnTo>
                  <a:pt x="62" y="27"/>
                </a:lnTo>
                <a:lnTo>
                  <a:pt x="59" y="30"/>
                </a:lnTo>
                <a:lnTo>
                  <a:pt x="53" y="35"/>
                </a:lnTo>
                <a:lnTo>
                  <a:pt x="49" y="39"/>
                </a:lnTo>
                <a:lnTo>
                  <a:pt x="43" y="45"/>
                </a:lnTo>
                <a:lnTo>
                  <a:pt x="41" y="47"/>
                </a:lnTo>
                <a:lnTo>
                  <a:pt x="40" y="49"/>
                </a:lnTo>
                <a:lnTo>
                  <a:pt x="39" y="52"/>
                </a:lnTo>
                <a:lnTo>
                  <a:pt x="38" y="55"/>
                </a:lnTo>
                <a:lnTo>
                  <a:pt x="38" y="58"/>
                </a:lnTo>
                <a:lnTo>
                  <a:pt x="39" y="59"/>
                </a:lnTo>
                <a:lnTo>
                  <a:pt x="45" y="64"/>
                </a:lnTo>
                <a:lnTo>
                  <a:pt x="50" y="70"/>
                </a:lnTo>
                <a:lnTo>
                  <a:pt x="56" y="73"/>
                </a:lnTo>
                <a:lnTo>
                  <a:pt x="59" y="75"/>
                </a:lnTo>
                <a:lnTo>
                  <a:pt x="63" y="77"/>
                </a:lnTo>
                <a:lnTo>
                  <a:pt x="67" y="79"/>
                </a:lnTo>
                <a:lnTo>
                  <a:pt x="72" y="81"/>
                </a:lnTo>
                <a:lnTo>
                  <a:pt x="77" y="83"/>
                </a:lnTo>
                <a:lnTo>
                  <a:pt x="81" y="84"/>
                </a:lnTo>
                <a:lnTo>
                  <a:pt x="85" y="86"/>
                </a:lnTo>
                <a:lnTo>
                  <a:pt x="90" y="88"/>
                </a:lnTo>
                <a:lnTo>
                  <a:pt x="95" y="90"/>
                </a:lnTo>
                <a:lnTo>
                  <a:pt x="100" y="92"/>
                </a:lnTo>
                <a:lnTo>
                  <a:pt x="104" y="94"/>
                </a:lnTo>
                <a:lnTo>
                  <a:pt x="109" y="97"/>
                </a:lnTo>
                <a:lnTo>
                  <a:pt x="113" y="100"/>
                </a:lnTo>
                <a:lnTo>
                  <a:pt x="117" y="103"/>
                </a:lnTo>
                <a:lnTo>
                  <a:pt x="121" y="106"/>
                </a:lnTo>
                <a:lnTo>
                  <a:pt x="125" y="108"/>
                </a:lnTo>
                <a:lnTo>
                  <a:pt x="129" y="111"/>
                </a:lnTo>
                <a:lnTo>
                  <a:pt x="133" y="114"/>
                </a:lnTo>
                <a:lnTo>
                  <a:pt x="136" y="117"/>
                </a:lnTo>
                <a:lnTo>
                  <a:pt x="140" y="121"/>
                </a:lnTo>
                <a:lnTo>
                  <a:pt x="148" y="128"/>
                </a:lnTo>
                <a:lnTo>
                  <a:pt x="151" y="131"/>
                </a:lnTo>
                <a:lnTo>
                  <a:pt x="153" y="135"/>
                </a:lnTo>
                <a:lnTo>
                  <a:pt x="156" y="139"/>
                </a:lnTo>
                <a:lnTo>
                  <a:pt x="158" y="143"/>
                </a:lnTo>
                <a:lnTo>
                  <a:pt x="159" y="146"/>
                </a:lnTo>
                <a:lnTo>
                  <a:pt x="159" y="150"/>
                </a:lnTo>
                <a:lnTo>
                  <a:pt x="160" y="153"/>
                </a:lnTo>
                <a:lnTo>
                  <a:pt x="160" y="158"/>
                </a:lnTo>
                <a:lnTo>
                  <a:pt x="160" y="161"/>
                </a:lnTo>
                <a:lnTo>
                  <a:pt x="159" y="164"/>
                </a:lnTo>
                <a:lnTo>
                  <a:pt x="158" y="168"/>
                </a:lnTo>
                <a:lnTo>
                  <a:pt x="155" y="173"/>
                </a:lnTo>
                <a:lnTo>
                  <a:pt x="153" y="175"/>
                </a:lnTo>
                <a:lnTo>
                  <a:pt x="151" y="177"/>
                </a:lnTo>
                <a:lnTo>
                  <a:pt x="145" y="179"/>
                </a:lnTo>
                <a:lnTo>
                  <a:pt x="141" y="179"/>
                </a:lnTo>
                <a:lnTo>
                  <a:pt x="138" y="179"/>
                </a:lnTo>
                <a:lnTo>
                  <a:pt x="134" y="180"/>
                </a:lnTo>
                <a:lnTo>
                  <a:pt x="127" y="180"/>
                </a:lnTo>
                <a:lnTo>
                  <a:pt x="109" y="180"/>
                </a:lnTo>
                <a:lnTo>
                  <a:pt x="104" y="179"/>
                </a:lnTo>
                <a:lnTo>
                  <a:pt x="100" y="178"/>
                </a:lnTo>
                <a:lnTo>
                  <a:pt x="65" y="167"/>
                </a:lnTo>
                <a:lnTo>
                  <a:pt x="60" y="164"/>
                </a:lnTo>
                <a:lnTo>
                  <a:pt x="55" y="161"/>
                </a:lnTo>
                <a:lnTo>
                  <a:pt x="51" y="158"/>
                </a:lnTo>
                <a:lnTo>
                  <a:pt x="47" y="155"/>
                </a:lnTo>
                <a:lnTo>
                  <a:pt x="43" y="153"/>
                </a:lnTo>
                <a:lnTo>
                  <a:pt x="39" y="151"/>
                </a:lnTo>
                <a:lnTo>
                  <a:pt x="32" y="147"/>
                </a:lnTo>
                <a:lnTo>
                  <a:pt x="28" y="145"/>
                </a:lnTo>
                <a:lnTo>
                  <a:pt x="22" y="139"/>
                </a:lnTo>
                <a:lnTo>
                  <a:pt x="19" y="136"/>
                </a:lnTo>
                <a:lnTo>
                  <a:pt x="13" y="131"/>
                </a:lnTo>
                <a:lnTo>
                  <a:pt x="10" y="128"/>
                </a:lnTo>
                <a:lnTo>
                  <a:pt x="8" y="126"/>
                </a:lnTo>
                <a:lnTo>
                  <a:pt x="6" y="122"/>
                </a:lnTo>
                <a:lnTo>
                  <a:pt x="4" y="115"/>
                </a:lnTo>
                <a:lnTo>
                  <a:pt x="1" y="106"/>
                </a:lnTo>
                <a:lnTo>
                  <a:pt x="0" y="102"/>
                </a:lnTo>
                <a:lnTo>
                  <a:pt x="1" y="98"/>
                </a:lnTo>
                <a:lnTo>
                  <a:pt x="3" y="90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02" name="SMARTPenAnnotation27"/>
          <p:cNvSpPr>
            <a:spLocks/>
          </p:cNvSpPr>
          <p:nvPr/>
        </p:nvSpPr>
        <p:spPr bwMode="auto">
          <a:xfrm>
            <a:off x="3490913" y="1633538"/>
            <a:ext cx="153987" cy="358775"/>
          </a:xfrm>
          <a:custGeom>
            <a:avLst/>
            <a:gdLst/>
            <a:ahLst/>
            <a:cxnLst>
              <a:cxn ang="0">
                <a:pos x="45" y="17"/>
              </a:cxn>
              <a:cxn ang="0">
                <a:pos x="42" y="30"/>
              </a:cxn>
              <a:cxn ang="0">
                <a:pos x="40" y="38"/>
              </a:cxn>
              <a:cxn ang="0">
                <a:pos x="37" y="45"/>
              </a:cxn>
              <a:cxn ang="0">
                <a:pos x="35" y="53"/>
              </a:cxn>
              <a:cxn ang="0">
                <a:pos x="34" y="63"/>
              </a:cxn>
              <a:cxn ang="0">
                <a:pos x="31" y="74"/>
              </a:cxn>
              <a:cxn ang="0">
                <a:pos x="30" y="85"/>
              </a:cxn>
              <a:cxn ang="0">
                <a:pos x="28" y="96"/>
              </a:cxn>
              <a:cxn ang="0">
                <a:pos x="26" y="107"/>
              </a:cxn>
              <a:cxn ang="0">
                <a:pos x="24" y="117"/>
              </a:cxn>
              <a:cxn ang="0">
                <a:pos x="23" y="126"/>
              </a:cxn>
              <a:cxn ang="0">
                <a:pos x="20" y="136"/>
              </a:cxn>
              <a:cxn ang="0">
                <a:pos x="19" y="145"/>
              </a:cxn>
              <a:cxn ang="0">
                <a:pos x="17" y="154"/>
              </a:cxn>
              <a:cxn ang="0">
                <a:pos x="15" y="161"/>
              </a:cxn>
              <a:cxn ang="0">
                <a:pos x="12" y="173"/>
              </a:cxn>
              <a:cxn ang="0">
                <a:pos x="7" y="185"/>
              </a:cxn>
              <a:cxn ang="0">
                <a:pos x="6" y="193"/>
              </a:cxn>
              <a:cxn ang="0">
                <a:pos x="4" y="195"/>
              </a:cxn>
              <a:cxn ang="0">
                <a:pos x="0" y="191"/>
              </a:cxn>
              <a:cxn ang="0">
                <a:pos x="1" y="173"/>
              </a:cxn>
              <a:cxn ang="0">
                <a:pos x="5" y="165"/>
              </a:cxn>
              <a:cxn ang="0">
                <a:pos x="10" y="152"/>
              </a:cxn>
              <a:cxn ang="0">
                <a:pos x="12" y="145"/>
              </a:cxn>
              <a:cxn ang="0">
                <a:pos x="14" y="137"/>
              </a:cxn>
              <a:cxn ang="0">
                <a:pos x="18" y="131"/>
              </a:cxn>
              <a:cxn ang="0">
                <a:pos x="22" y="126"/>
              </a:cxn>
              <a:cxn ang="0">
                <a:pos x="33" y="114"/>
              </a:cxn>
              <a:cxn ang="0">
                <a:pos x="38" y="110"/>
              </a:cxn>
              <a:cxn ang="0">
                <a:pos x="44" y="106"/>
              </a:cxn>
              <a:cxn ang="0">
                <a:pos x="50" y="103"/>
              </a:cxn>
              <a:cxn ang="0">
                <a:pos x="55" y="102"/>
              </a:cxn>
              <a:cxn ang="0">
                <a:pos x="61" y="102"/>
              </a:cxn>
              <a:cxn ang="0">
                <a:pos x="67" y="103"/>
              </a:cxn>
              <a:cxn ang="0">
                <a:pos x="71" y="106"/>
              </a:cxn>
              <a:cxn ang="0">
                <a:pos x="75" y="109"/>
              </a:cxn>
              <a:cxn ang="0">
                <a:pos x="81" y="115"/>
              </a:cxn>
              <a:cxn ang="0">
                <a:pos x="85" y="120"/>
              </a:cxn>
              <a:cxn ang="0">
                <a:pos x="88" y="126"/>
              </a:cxn>
              <a:cxn ang="0">
                <a:pos x="92" y="131"/>
              </a:cxn>
              <a:cxn ang="0">
                <a:pos x="95" y="140"/>
              </a:cxn>
              <a:cxn ang="0">
                <a:pos x="96" y="151"/>
              </a:cxn>
              <a:cxn ang="0">
                <a:pos x="96" y="184"/>
              </a:cxn>
              <a:cxn ang="0">
                <a:pos x="92" y="195"/>
              </a:cxn>
              <a:cxn ang="0">
                <a:pos x="89" y="203"/>
              </a:cxn>
              <a:cxn ang="0">
                <a:pos x="86" y="208"/>
              </a:cxn>
              <a:cxn ang="0">
                <a:pos x="83" y="214"/>
              </a:cxn>
              <a:cxn ang="0">
                <a:pos x="78" y="221"/>
              </a:cxn>
            </a:cxnLst>
            <a:rect l="0" t="0" r="r" b="b"/>
            <a:pathLst>
              <a:path w="97" h="226">
                <a:moveTo>
                  <a:pt x="45" y="0"/>
                </a:moveTo>
                <a:lnTo>
                  <a:pt x="45" y="17"/>
                </a:lnTo>
                <a:lnTo>
                  <a:pt x="44" y="24"/>
                </a:lnTo>
                <a:lnTo>
                  <a:pt x="42" y="30"/>
                </a:lnTo>
                <a:lnTo>
                  <a:pt x="40" y="37"/>
                </a:lnTo>
                <a:lnTo>
                  <a:pt x="40" y="38"/>
                </a:lnTo>
                <a:lnTo>
                  <a:pt x="38" y="42"/>
                </a:lnTo>
                <a:lnTo>
                  <a:pt x="37" y="45"/>
                </a:lnTo>
                <a:lnTo>
                  <a:pt x="36" y="49"/>
                </a:lnTo>
                <a:lnTo>
                  <a:pt x="35" y="53"/>
                </a:lnTo>
                <a:lnTo>
                  <a:pt x="35" y="58"/>
                </a:lnTo>
                <a:lnTo>
                  <a:pt x="34" y="63"/>
                </a:lnTo>
                <a:lnTo>
                  <a:pt x="33" y="69"/>
                </a:lnTo>
                <a:lnTo>
                  <a:pt x="31" y="74"/>
                </a:lnTo>
                <a:lnTo>
                  <a:pt x="30" y="79"/>
                </a:lnTo>
                <a:lnTo>
                  <a:pt x="30" y="85"/>
                </a:lnTo>
                <a:lnTo>
                  <a:pt x="29" y="91"/>
                </a:lnTo>
                <a:lnTo>
                  <a:pt x="28" y="96"/>
                </a:lnTo>
                <a:lnTo>
                  <a:pt x="27" y="102"/>
                </a:lnTo>
                <a:lnTo>
                  <a:pt x="26" y="107"/>
                </a:lnTo>
                <a:lnTo>
                  <a:pt x="25" y="112"/>
                </a:lnTo>
                <a:lnTo>
                  <a:pt x="24" y="117"/>
                </a:lnTo>
                <a:lnTo>
                  <a:pt x="24" y="121"/>
                </a:lnTo>
                <a:lnTo>
                  <a:pt x="23" y="126"/>
                </a:lnTo>
                <a:lnTo>
                  <a:pt x="22" y="131"/>
                </a:lnTo>
                <a:lnTo>
                  <a:pt x="20" y="136"/>
                </a:lnTo>
                <a:lnTo>
                  <a:pt x="19" y="141"/>
                </a:lnTo>
                <a:lnTo>
                  <a:pt x="19" y="145"/>
                </a:lnTo>
                <a:lnTo>
                  <a:pt x="18" y="149"/>
                </a:lnTo>
                <a:lnTo>
                  <a:pt x="17" y="154"/>
                </a:lnTo>
                <a:lnTo>
                  <a:pt x="16" y="157"/>
                </a:lnTo>
                <a:lnTo>
                  <a:pt x="15" y="161"/>
                </a:lnTo>
                <a:lnTo>
                  <a:pt x="13" y="167"/>
                </a:lnTo>
                <a:lnTo>
                  <a:pt x="12" y="173"/>
                </a:lnTo>
                <a:lnTo>
                  <a:pt x="9" y="179"/>
                </a:lnTo>
                <a:lnTo>
                  <a:pt x="7" y="185"/>
                </a:lnTo>
                <a:lnTo>
                  <a:pt x="6" y="191"/>
                </a:lnTo>
                <a:lnTo>
                  <a:pt x="6" y="193"/>
                </a:lnTo>
                <a:lnTo>
                  <a:pt x="6" y="195"/>
                </a:lnTo>
                <a:lnTo>
                  <a:pt x="4" y="195"/>
                </a:lnTo>
                <a:lnTo>
                  <a:pt x="1" y="197"/>
                </a:lnTo>
                <a:lnTo>
                  <a:pt x="0" y="191"/>
                </a:lnTo>
                <a:lnTo>
                  <a:pt x="0" y="175"/>
                </a:lnTo>
                <a:lnTo>
                  <a:pt x="1" y="173"/>
                </a:lnTo>
                <a:lnTo>
                  <a:pt x="3" y="168"/>
                </a:lnTo>
                <a:lnTo>
                  <a:pt x="5" y="165"/>
                </a:lnTo>
                <a:lnTo>
                  <a:pt x="8" y="159"/>
                </a:lnTo>
                <a:lnTo>
                  <a:pt x="10" y="152"/>
                </a:lnTo>
                <a:lnTo>
                  <a:pt x="11" y="148"/>
                </a:lnTo>
                <a:lnTo>
                  <a:pt x="12" y="145"/>
                </a:lnTo>
                <a:lnTo>
                  <a:pt x="13" y="141"/>
                </a:lnTo>
                <a:lnTo>
                  <a:pt x="14" y="137"/>
                </a:lnTo>
                <a:lnTo>
                  <a:pt x="16" y="134"/>
                </a:lnTo>
                <a:lnTo>
                  <a:pt x="18" y="131"/>
                </a:lnTo>
                <a:lnTo>
                  <a:pt x="19" y="129"/>
                </a:lnTo>
                <a:lnTo>
                  <a:pt x="22" y="126"/>
                </a:lnTo>
                <a:lnTo>
                  <a:pt x="25" y="123"/>
                </a:lnTo>
                <a:lnTo>
                  <a:pt x="33" y="114"/>
                </a:lnTo>
                <a:lnTo>
                  <a:pt x="35" y="112"/>
                </a:lnTo>
                <a:lnTo>
                  <a:pt x="38" y="110"/>
                </a:lnTo>
                <a:lnTo>
                  <a:pt x="41" y="108"/>
                </a:lnTo>
                <a:lnTo>
                  <a:pt x="44" y="106"/>
                </a:lnTo>
                <a:lnTo>
                  <a:pt x="47" y="104"/>
                </a:lnTo>
                <a:lnTo>
                  <a:pt x="50" y="103"/>
                </a:lnTo>
                <a:lnTo>
                  <a:pt x="52" y="103"/>
                </a:lnTo>
                <a:lnTo>
                  <a:pt x="55" y="102"/>
                </a:lnTo>
                <a:lnTo>
                  <a:pt x="58" y="102"/>
                </a:lnTo>
                <a:lnTo>
                  <a:pt x="61" y="102"/>
                </a:lnTo>
                <a:lnTo>
                  <a:pt x="64" y="102"/>
                </a:lnTo>
                <a:lnTo>
                  <a:pt x="67" y="103"/>
                </a:lnTo>
                <a:lnTo>
                  <a:pt x="69" y="105"/>
                </a:lnTo>
                <a:lnTo>
                  <a:pt x="71" y="106"/>
                </a:lnTo>
                <a:lnTo>
                  <a:pt x="73" y="108"/>
                </a:lnTo>
                <a:lnTo>
                  <a:pt x="75" y="109"/>
                </a:lnTo>
                <a:lnTo>
                  <a:pt x="77" y="111"/>
                </a:lnTo>
                <a:lnTo>
                  <a:pt x="81" y="115"/>
                </a:lnTo>
                <a:lnTo>
                  <a:pt x="83" y="117"/>
                </a:lnTo>
                <a:lnTo>
                  <a:pt x="85" y="120"/>
                </a:lnTo>
                <a:lnTo>
                  <a:pt x="87" y="123"/>
                </a:lnTo>
                <a:lnTo>
                  <a:pt x="88" y="126"/>
                </a:lnTo>
                <a:lnTo>
                  <a:pt x="90" y="129"/>
                </a:lnTo>
                <a:lnTo>
                  <a:pt x="92" y="131"/>
                </a:lnTo>
                <a:lnTo>
                  <a:pt x="93" y="134"/>
                </a:lnTo>
                <a:lnTo>
                  <a:pt x="95" y="140"/>
                </a:lnTo>
                <a:lnTo>
                  <a:pt x="96" y="147"/>
                </a:lnTo>
                <a:lnTo>
                  <a:pt x="96" y="151"/>
                </a:lnTo>
                <a:lnTo>
                  <a:pt x="96" y="158"/>
                </a:lnTo>
                <a:lnTo>
                  <a:pt x="96" y="184"/>
                </a:lnTo>
                <a:lnTo>
                  <a:pt x="95" y="187"/>
                </a:lnTo>
                <a:lnTo>
                  <a:pt x="92" y="195"/>
                </a:lnTo>
                <a:lnTo>
                  <a:pt x="91" y="199"/>
                </a:lnTo>
                <a:lnTo>
                  <a:pt x="89" y="203"/>
                </a:lnTo>
                <a:lnTo>
                  <a:pt x="88" y="205"/>
                </a:lnTo>
                <a:lnTo>
                  <a:pt x="86" y="208"/>
                </a:lnTo>
                <a:lnTo>
                  <a:pt x="86" y="210"/>
                </a:lnTo>
                <a:lnTo>
                  <a:pt x="83" y="214"/>
                </a:lnTo>
                <a:lnTo>
                  <a:pt x="80" y="219"/>
                </a:lnTo>
                <a:lnTo>
                  <a:pt x="78" y="221"/>
                </a:lnTo>
                <a:lnTo>
                  <a:pt x="74" y="225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03" name="SMARTPenAnnotation28"/>
          <p:cNvSpPr>
            <a:spLocks/>
          </p:cNvSpPr>
          <p:nvPr/>
        </p:nvSpPr>
        <p:spPr bwMode="auto">
          <a:xfrm>
            <a:off x="3616325" y="1860550"/>
            <a:ext cx="171450" cy="195263"/>
          </a:xfrm>
          <a:custGeom>
            <a:avLst/>
            <a:gdLst/>
            <a:ahLst/>
            <a:cxnLst>
              <a:cxn ang="0">
                <a:pos x="103" y="3"/>
              </a:cxn>
              <a:cxn ang="0">
                <a:pos x="98" y="0"/>
              </a:cxn>
              <a:cxn ang="0">
                <a:pos x="96" y="2"/>
              </a:cxn>
              <a:cxn ang="0">
                <a:pos x="88" y="3"/>
              </a:cxn>
              <a:cxn ang="0">
                <a:pos x="78" y="4"/>
              </a:cxn>
              <a:cxn ang="0">
                <a:pos x="71" y="7"/>
              </a:cxn>
              <a:cxn ang="0">
                <a:pos x="64" y="10"/>
              </a:cxn>
              <a:cxn ang="0">
                <a:pos x="54" y="17"/>
              </a:cxn>
              <a:cxn ang="0">
                <a:pos x="43" y="24"/>
              </a:cxn>
              <a:cxn ang="0">
                <a:pos x="30" y="33"/>
              </a:cxn>
              <a:cxn ang="0">
                <a:pos x="23" y="42"/>
              </a:cxn>
              <a:cxn ang="0">
                <a:pos x="17" y="50"/>
              </a:cxn>
              <a:cxn ang="0">
                <a:pos x="11" y="59"/>
              </a:cxn>
              <a:cxn ang="0">
                <a:pos x="6" y="67"/>
              </a:cxn>
              <a:cxn ang="0">
                <a:pos x="2" y="75"/>
              </a:cxn>
              <a:cxn ang="0">
                <a:pos x="1" y="82"/>
              </a:cxn>
              <a:cxn ang="0">
                <a:pos x="2" y="86"/>
              </a:cxn>
              <a:cxn ang="0">
                <a:pos x="5" y="89"/>
              </a:cxn>
              <a:cxn ang="0">
                <a:pos x="7" y="91"/>
              </a:cxn>
              <a:cxn ang="0">
                <a:pos x="13" y="89"/>
              </a:cxn>
              <a:cxn ang="0">
                <a:pos x="22" y="87"/>
              </a:cxn>
              <a:cxn ang="0">
                <a:pos x="33" y="80"/>
              </a:cxn>
              <a:cxn ang="0">
                <a:pos x="49" y="71"/>
              </a:cxn>
              <a:cxn ang="0">
                <a:pos x="56" y="65"/>
              </a:cxn>
              <a:cxn ang="0">
                <a:pos x="74" y="48"/>
              </a:cxn>
              <a:cxn ang="0">
                <a:pos x="78" y="41"/>
              </a:cxn>
              <a:cxn ang="0">
                <a:pos x="81" y="39"/>
              </a:cxn>
              <a:cxn ang="0">
                <a:pos x="84" y="35"/>
              </a:cxn>
              <a:cxn ang="0">
                <a:pos x="87" y="33"/>
              </a:cxn>
              <a:cxn ang="0">
                <a:pos x="89" y="29"/>
              </a:cxn>
              <a:cxn ang="0">
                <a:pos x="85" y="31"/>
              </a:cxn>
              <a:cxn ang="0">
                <a:pos x="85" y="37"/>
              </a:cxn>
              <a:cxn ang="0">
                <a:pos x="80" y="45"/>
              </a:cxn>
              <a:cxn ang="0">
                <a:pos x="79" y="53"/>
              </a:cxn>
              <a:cxn ang="0">
                <a:pos x="77" y="60"/>
              </a:cxn>
              <a:cxn ang="0">
                <a:pos x="74" y="67"/>
              </a:cxn>
              <a:cxn ang="0">
                <a:pos x="74" y="76"/>
              </a:cxn>
              <a:cxn ang="0">
                <a:pos x="73" y="95"/>
              </a:cxn>
              <a:cxn ang="0">
                <a:pos x="76" y="101"/>
              </a:cxn>
              <a:cxn ang="0">
                <a:pos x="78" y="107"/>
              </a:cxn>
              <a:cxn ang="0">
                <a:pos x="85" y="116"/>
              </a:cxn>
              <a:cxn ang="0">
                <a:pos x="93" y="120"/>
              </a:cxn>
            </a:cxnLst>
            <a:rect l="0" t="0" r="r" b="b"/>
            <a:pathLst>
              <a:path w="108" h="123">
                <a:moveTo>
                  <a:pt x="107" y="4"/>
                </a:moveTo>
                <a:lnTo>
                  <a:pt x="104" y="4"/>
                </a:lnTo>
                <a:lnTo>
                  <a:pt x="103" y="3"/>
                </a:lnTo>
                <a:lnTo>
                  <a:pt x="101" y="2"/>
                </a:lnTo>
                <a:lnTo>
                  <a:pt x="99" y="1"/>
                </a:lnTo>
                <a:lnTo>
                  <a:pt x="98" y="0"/>
                </a:lnTo>
                <a:lnTo>
                  <a:pt x="97" y="1"/>
                </a:lnTo>
                <a:lnTo>
                  <a:pt x="97" y="2"/>
                </a:lnTo>
                <a:lnTo>
                  <a:pt x="96" y="2"/>
                </a:lnTo>
                <a:lnTo>
                  <a:pt x="93" y="3"/>
                </a:lnTo>
                <a:lnTo>
                  <a:pt x="90" y="3"/>
                </a:lnTo>
                <a:lnTo>
                  <a:pt x="88" y="3"/>
                </a:lnTo>
                <a:lnTo>
                  <a:pt x="84" y="4"/>
                </a:lnTo>
                <a:lnTo>
                  <a:pt x="80" y="4"/>
                </a:lnTo>
                <a:lnTo>
                  <a:pt x="78" y="4"/>
                </a:lnTo>
                <a:lnTo>
                  <a:pt x="76" y="5"/>
                </a:lnTo>
                <a:lnTo>
                  <a:pt x="73" y="7"/>
                </a:lnTo>
                <a:lnTo>
                  <a:pt x="71" y="7"/>
                </a:lnTo>
                <a:lnTo>
                  <a:pt x="68" y="8"/>
                </a:lnTo>
                <a:lnTo>
                  <a:pt x="66" y="8"/>
                </a:lnTo>
                <a:lnTo>
                  <a:pt x="64" y="10"/>
                </a:lnTo>
                <a:lnTo>
                  <a:pt x="61" y="12"/>
                </a:lnTo>
                <a:lnTo>
                  <a:pt x="57" y="15"/>
                </a:lnTo>
                <a:lnTo>
                  <a:pt x="54" y="17"/>
                </a:lnTo>
                <a:lnTo>
                  <a:pt x="50" y="20"/>
                </a:lnTo>
                <a:lnTo>
                  <a:pt x="47" y="22"/>
                </a:lnTo>
                <a:lnTo>
                  <a:pt x="43" y="24"/>
                </a:lnTo>
                <a:lnTo>
                  <a:pt x="36" y="28"/>
                </a:lnTo>
                <a:lnTo>
                  <a:pt x="33" y="30"/>
                </a:lnTo>
                <a:lnTo>
                  <a:pt x="30" y="33"/>
                </a:lnTo>
                <a:lnTo>
                  <a:pt x="27" y="37"/>
                </a:lnTo>
                <a:lnTo>
                  <a:pt x="25" y="39"/>
                </a:lnTo>
                <a:lnTo>
                  <a:pt x="23" y="42"/>
                </a:lnTo>
                <a:lnTo>
                  <a:pt x="21" y="44"/>
                </a:lnTo>
                <a:lnTo>
                  <a:pt x="19" y="47"/>
                </a:lnTo>
                <a:lnTo>
                  <a:pt x="17" y="50"/>
                </a:lnTo>
                <a:lnTo>
                  <a:pt x="15" y="53"/>
                </a:lnTo>
                <a:lnTo>
                  <a:pt x="13" y="56"/>
                </a:lnTo>
                <a:lnTo>
                  <a:pt x="11" y="59"/>
                </a:lnTo>
                <a:lnTo>
                  <a:pt x="10" y="61"/>
                </a:lnTo>
                <a:lnTo>
                  <a:pt x="8" y="64"/>
                </a:lnTo>
                <a:lnTo>
                  <a:pt x="6" y="67"/>
                </a:lnTo>
                <a:lnTo>
                  <a:pt x="4" y="70"/>
                </a:lnTo>
                <a:lnTo>
                  <a:pt x="3" y="73"/>
                </a:lnTo>
                <a:lnTo>
                  <a:pt x="2" y="75"/>
                </a:lnTo>
                <a:lnTo>
                  <a:pt x="1" y="78"/>
                </a:lnTo>
                <a:lnTo>
                  <a:pt x="1" y="80"/>
                </a:lnTo>
                <a:lnTo>
                  <a:pt x="1" y="82"/>
                </a:lnTo>
                <a:lnTo>
                  <a:pt x="0" y="84"/>
                </a:lnTo>
                <a:lnTo>
                  <a:pt x="1" y="85"/>
                </a:lnTo>
                <a:lnTo>
                  <a:pt x="2" y="86"/>
                </a:lnTo>
                <a:lnTo>
                  <a:pt x="3" y="87"/>
                </a:lnTo>
                <a:lnTo>
                  <a:pt x="4" y="88"/>
                </a:lnTo>
                <a:lnTo>
                  <a:pt x="5" y="89"/>
                </a:lnTo>
                <a:lnTo>
                  <a:pt x="5" y="91"/>
                </a:lnTo>
                <a:lnTo>
                  <a:pt x="6" y="91"/>
                </a:lnTo>
                <a:lnTo>
                  <a:pt x="7" y="91"/>
                </a:lnTo>
                <a:lnTo>
                  <a:pt x="9" y="90"/>
                </a:lnTo>
                <a:lnTo>
                  <a:pt x="11" y="89"/>
                </a:lnTo>
                <a:lnTo>
                  <a:pt x="13" y="89"/>
                </a:lnTo>
                <a:lnTo>
                  <a:pt x="16" y="89"/>
                </a:lnTo>
                <a:lnTo>
                  <a:pt x="19" y="88"/>
                </a:lnTo>
                <a:lnTo>
                  <a:pt x="22" y="87"/>
                </a:lnTo>
                <a:lnTo>
                  <a:pt x="24" y="85"/>
                </a:lnTo>
                <a:lnTo>
                  <a:pt x="27" y="84"/>
                </a:lnTo>
                <a:lnTo>
                  <a:pt x="33" y="80"/>
                </a:lnTo>
                <a:lnTo>
                  <a:pt x="44" y="75"/>
                </a:lnTo>
                <a:lnTo>
                  <a:pt x="47" y="73"/>
                </a:lnTo>
                <a:lnTo>
                  <a:pt x="49" y="71"/>
                </a:lnTo>
                <a:lnTo>
                  <a:pt x="52" y="69"/>
                </a:lnTo>
                <a:lnTo>
                  <a:pt x="54" y="67"/>
                </a:lnTo>
                <a:lnTo>
                  <a:pt x="56" y="65"/>
                </a:lnTo>
                <a:lnTo>
                  <a:pt x="58" y="64"/>
                </a:lnTo>
                <a:lnTo>
                  <a:pt x="67" y="55"/>
                </a:lnTo>
                <a:lnTo>
                  <a:pt x="74" y="48"/>
                </a:lnTo>
                <a:lnTo>
                  <a:pt x="76" y="45"/>
                </a:lnTo>
                <a:lnTo>
                  <a:pt x="77" y="43"/>
                </a:lnTo>
                <a:lnTo>
                  <a:pt x="78" y="41"/>
                </a:lnTo>
                <a:lnTo>
                  <a:pt x="79" y="40"/>
                </a:lnTo>
                <a:lnTo>
                  <a:pt x="80" y="39"/>
                </a:lnTo>
                <a:lnTo>
                  <a:pt x="81" y="39"/>
                </a:lnTo>
                <a:lnTo>
                  <a:pt x="82" y="38"/>
                </a:lnTo>
                <a:lnTo>
                  <a:pt x="83" y="36"/>
                </a:lnTo>
                <a:lnTo>
                  <a:pt x="84" y="35"/>
                </a:lnTo>
                <a:lnTo>
                  <a:pt x="85" y="34"/>
                </a:lnTo>
                <a:lnTo>
                  <a:pt x="86" y="33"/>
                </a:lnTo>
                <a:lnTo>
                  <a:pt x="87" y="33"/>
                </a:lnTo>
                <a:lnTo>
                  <a:pt x="88" y="32"/>
                </a:lnTo>
                <a:lnTo>
                  <a:pt x="89" y="30"/>
                </a:lnTo>
                <a:lnTo>
                  <a:pt x="89" y="29"/>
                </a:lnTo>
                <a:lnTo>
                  <a:pt x="88" y="29"/>
                </a:lnTo>
                <a:lnTo>
                  <a:pt x="85" y="31"/>
                </a:lnTo>
                <a:lnTo>
                  <a:pt x="85" y="32"/>
                </a:lnTo>
                <a:lnTo>
                  <a:pt x="85" y="36"/>
                </a:lnTo>
                <a:lnTo>
                  <a:pt x="85" y="37"/>
                </a:lnTo>
                <a:lnTo>
                  <a:pt x="82" y="40"/>
                </a:lnTo>
                <a:lnTo>
                  <a:pt x="81" y="42"/>
                </a:lnTo>
                <a:lnTo>
                  <a:pt x="80" y="45"/>
                </a:lnTo>
                <a:lnTo>
                  <a:pt x="80" y="48"/>
                </a:lnTo>
                <a:lnTo>
                  <a:pt x="79" y="51"/>
                </a:lnTo>
                <a:lnTo>
                  <a:pt x="79" y="53"/>
                </a:lnTo>
                <a:lnTo>
                  <a:pt x="79" y="55"/>
                </a:lnTo>
                <a:lnTo>
                  <a:pt x="78" y="58"/>
                </a:lnTo>
                <a:lnTo>
                  <a:pt x="77" y="60"/>
                </a:lnTo>
                <a:lnTo>
                  <a:pt x="76" y="62"/>
                </a:lnTo>
                <a:lnTo>
                  <a:pt x="75" y="64"/>
                </a:lnTo>
                <a:lnTo>
                  <a:pt x="74" y="67"/>
                </a:lnTo>
                <a:lnTo>
                  <a:pt x="74" y="70"/>
                </a:lnTo>
                <a:lnTo>
                  <a:pt x="74" y="73"/>
                </a:lnTo>
                <a:lnTo>
                  <a:pt x="74" y="76"/>
                </a:lnTo>
                <a:lnTo>
                  <a:pt x="73" y="78"/>
                </a:lnTo>
                <a:lnTo>
                  <a:pt x="73" y="84"/>
                </a:lnTo>
                <a:lnTo>
                  <a:pt x="73" y="95"/>
                </a:lnTo>
                <a:lnTo>
                  <a:pt x="74" y="97"/>
                </a:lnTo>
                <a:lnTo>
                  <a:pt x="75" y="99"/>
                </a:lnTo>
                <a:lnTo>
                  <a:pt x="76" y="101"/>
                </a:lnTo>
                <a:lnTo>
                  <a:pt x="77" y="103"/>
                </a:lnTo>
                <a:lnTo>
                  <a:pt x="78" y="105"/>
                </a:lnTo>
                <a:lnTo>
                  <a:pt x="78" y="107"/>
                </a:lnTo>
                <a:lnTo>
                  <a:pt x="80" y="110"/>
                </a:lnTo>
                <a:lnTo>
                  <a:pt x="84" y="115"/>
                </a:lnTo>
                <a:lnTo>
                  <a:pt x="85" y="116"/>
                </a:lnTo>
                <a:lnTo>
                  <a:pt x="87" y="117"/>
                </a:lnTo>
                <a:lnTo>
                  <a:pt x="90" y="119"/>
                </a:lnTo>
                <a:lnTo>
                  <a:pt x="93" y="120"/>
                </a:lnTo>
                <a:lnTo>
                  <a:pt x="97" y="120"/>
                </a:lnTo>
                <a:lnTo>
                  <a:pt x="107" y="122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04" name="SMARTPenAnnotation29"/>
          <p:cNvSpPr>
            <a:spLocks/>
          </p:cNvSpPr>
          <p:nvPr/>
        </p:nvSpPr>
        <p:spPr bwMode="auto">
          <a:xfrm>
            <a:off x="3687763" y="1955800"/>
            <a:ext cx="100012" cy="125413"/>
          </a:xfrm>
          <a:custGeom>
            <a:avLst/>
            <a:gdLst/>
            <a:ahLst/>
            <a:cxnLst>
              <a:cxn ang="0">
                <a:pos x="34" y="0"/>
              </a:cxn>
              <a:cxn ang="0">
                <a:pos x="31" y="3"/>
              </a:cxn>
              <a:cxn ang="0">
                <a:pos x="30" y="4"/>
              </a:cxn>
              <a:cxn ang="0">
                <a:pos x="29" y="6"/>
              </a:cxn>
              <a:cxn ang="0">
                <a:pos x="29" y="8"/>
              </a:cxn>
              <a:cxn ang="0">
                <a:pos x="29" y="9"/>
              </a:cxn>
              <a:cxn ang="0">
                <a:pos x="29" y="11"/>
              </a:cxn>
              <a:cxn ang="0">
                <a:pos x="28" y="13"/>
              </a:cxn>
              <a:cxn ang="0">
                <a:pos x="28" y="15"/>
              </a:cxn>
              <a:cxn ang="0">
                <a:pos x="27" y="17"/>
              </a:cxn>
              <a:cxn ang="0">
                <a:pos x="25" y="19"/>
              </a:cxn>
              <a:cxn ang="0">
                <a:pos x="24" y="21"/>
              </a:cxn>
              <a:cxn ang="0">
                <a:pos x="24" y="22"/>
              </a:cxn>
              <a:cxn ang="0">
                <a:pos x="23" y="27"/>
              </a:cxn>
              <a:cxn ang="0">
                <a:pos x="22" y="29"/>
              </a:cxn>
              <a:cxn ang="0">
                <a:pos x="20" y="34"/>
              </a:cxn>
              <a:cxn ang="0">
                <a:pos x="15" y="44"/>
              </a:cxn>
              <a:cxn ang="0">
                <a:pos x="14" y="46"/>
              </a:cxn>
              <a:cxn ang="0">
                <a:pos x="13" y="49"/>
              </a:cxn>
              <a:cxn ang="0">
                <a:pos x="12" y="51"/>
              </a:cxn>
              <a:cxn ang="0">
                <a:pos x="11" y="54"/>
              </a:cxn>
              <a:cxn ang="0">
                <a:pos x="10" y="56"/>
              </a:cxn>
              <a:cxn ang="0">
                <a:pos x="9" y="58"/>
              </a:cxn>
              <a:cxn ang="0">
                <a:pos x="8" y="60"/>
              </a:cxn>
              <a:cxn ang="0">
                <a:pos x="7" y="62"/>
              </a:cxn>
              <a:cxn ang="0">
                <a:pos x="7" y="64"/>
              </a:cxn>
              <a:cxn ang="0">
                <a:pos x="6" y="65"/>
              </a:cxn>
              <a:cxn ang="0">
                <a:pos x="4" y="67"/>
              </a:cxn>
              <a:cxn ang="0">
                <a:pos x="3" y="69"/>
              </a:cxn>
              <a:cxn ang="0">
                <a:pos x="2" y="71"/>
              </a:cxn>
              <a:cxn ang="0">
                <a:pos x="1" y="73"/>
              </a:cxn>
              <a:cxn ang="0">
                <a:pos x="0" y="78"/>
              </a:cxn>
              <a:cxn ang="0">
                <a:pos x="0" y="77"/>
              </a:cxn>
              <a:cxn ang="0">
                <a:pos x="0" y="75"/>
              </a:cxn>
              <a:cxn ang="0">
                <a:pos x="0" y="74"/>
              </a:cxn>
              <a:cxn ang="0">
                <a:pos x="0" y="65"/>
              </a:cxn>
              <a:cxn ang="0">
                <a:pos x="1" y="63"/>
              </a:cxn>
              <a:cxn ang="0">
                <a:pos x="2" y="62"/>
              </a:cxn>
              <a:cxn ang="0">
                <a:pos x="3" y="60"/>
              </a:cxn>
              <a:cxn ang="0">
                <a:pos x="4" y="57"/>
              </a:cxn>
              <a:cxn ang="0">
                <a:pos x="5" y="54"/>
              </a:cxn>
              <a:cxn ang="0">
                <a:pos x="5" y="51"/>
              </a:cxn>
              <a:cxn ang="0">
                <a:pos x="6" y="48"/>
              </a:cxn>
              <a:cxn ang="0">
                <a:pos x="7" y="46"/>
              </a:cxn>
              <a:cxn ang="0">
                <a:pos x="9" y="44"/>
              </a:cxn>
              <a:cxn ang="0">
                <a:pos x="10" y="41"/>
              </a:cxn>
              <a:cxn ang="0">
                <a:pos x="14" y="35"/>
              </a:cxn>
              <a:cxn ang="0">
                <a:pos x="15" y="32"/>
              </a:cxn>
              <a:cxn ang="0">
                <a:pos x="17" y="29"/>
              </a:cxn>
              <a:cxn ang="0">
                <a:pos x="19" y="27"/>
              </a:cxn>
              <a:cxn ang="0">
                <a:pos x="21" y="25"/>
              </a:cxn>
              <a:cxn ang="0">
                <a:pos x="23" y="23"/>
              </a:cxn>
              <a:cxn ang="0">
                <a:pos x="26" y="19"/>
              </a:cxn>
              <a:cxn ang="0">
                <a:pos x="38" y="7"/>
              </a:cxn>
              <a:cxn ang="0">
                <a:pos x="41" y="4"/>
              </a:cxn>
              <a:cxn ang="0">
                <a:pos x="43" y="2"/>
              </a:cxn>
              <a:cxn ang="0">
                <a:pos x="45" y="2"/>
              </a:cxn>
              <a:cxn ang="0">
                <a:pos x="47" y="1"/>
              </a:cxn>
              <a:cxn ang="0">
                <a:pos x="49" y="1"/>
              </a:cxn>
              <a:cxn ang="0">
                <a:pos x="51" y="0"/>
              </a:cxn>
              <a:cxn ang="0">
                <a:pos x="53" y="0"/>
              </a:cxn>
              <a:cxn ang="0">
                <a:pos x="55" y="0"/>
              </a:cxn>
              <a:cxn ang="0">
                <a:pos x="62" y="0"/>
              </a:cxn>
            </a:cxnLst>
            <a:rect l="0" t="0" r="r" b="b"/>
            <a:pathLst>
              <a:path w="63" h="79">
                <a:moveTo>
                  <a:pt x="34" y="0"/>
                </a:moveTo>
                <a:lnTo>
                  <a:pt x="31" y="3"/>
                </a:lnTo>
                <a:lnTo>
                  <a:pt x="30" y="4"/>
                </a:lnTo>
                <a:lnTo>
                  <a:pt x="29" y="6"/>
                </a:lnTo>
                <a:lnTo>
                  <a:pt x="29" y="8"/>
                </a:lnTo>
                <a:lnTo>
                  <a:pt x="29" y="9"/>
                </a:lnTo>
                <a:lnTo>
                  <a:pt x="29" y="11"/>
                </a:lnTo>
                <a:lnTo>
                  <a:pt x="28" y="13"/>
                </a:lnTo>
                <a:lnTo>
                  <a:pt x="28" y="15"/>
                </a:lnTo>
                <a:lnTo>
                  <a:pt x="27" y="17"/>
                </a:lnTo>
                <a:lnTo>
                  <a:pt x="25" y="19"/>
                </a:lnTo>
                <a:lnTo>
                  <a:pt x="24" y="21"/>
                </a:lnTo>
                <a:lnTo>
                  <a:pt x="24" y="22"/>
                </a:lnTo>
                <a:lnTo>
                  <a:pt x="23" y="27"/>
                </a:lnTo>
                <a:lnTo>
                  <a:pt x="22" y="29"/>
                </a:lnTo>
                <a:lnTo>
                  <a:pt x="20" y="34"/>
                </a:lnTo>
                <a:lnTo>
                  <a:pt x="15" y="44"/>
                </a:lnTo>
                <a:lnTo>
                  <a:pt x="14" y="46"/>
                </a:lnTo>
                <a:lnTo>
                  <a:pt x="13" y="49"/>
                </a:lnTo>
                <a:lnTo>
                  <a:pt x="12" y="51"/>
                </a:lnTo>
                <a:lnTo>
                  <a:pt x="11" y="54"/>
                </a:lnTo>
                <a:lnTo>
                  <a:pt x="10" y="56"/>
                </a:lnTo>
                <a:lnTo>
                  <a:pt x="9" y="58"/>
                </a:lnTo>
                <a:lnTo>
                  <a:pt x="8" y="60"/>
                </a:lnTo>
                <a:lnTo>
                  <a:pt x="7" y="62"/>
                </a:lnTo>
                <a:lnTo>
                  <a:pt x="7" y="64"/>
                </a:lnTo>
                <a:lnTo>
                  <a:pt x="6" y="65"/>
                </a:lnTo>
                <a:lnTo>
                  <a:pt x="4" y="67"/>
                </a:lnTo>
                <a:lnTo>
                  <a:pt x="3" y="69"/>
                </a:lnTo>
                <a:lnTo>
                  <a:pt x="2" y="71"/>
                </a:lnTo>
                <a:lnTo>
                  <a:pt x="1" y="73"/>
                </a:lnTo>
                <a:lnTo>
                  <a:pt x="0" y="78"/>
                </a:lnTo>
                <a:lnTo>
                  <a:pt x="0" y="77"/>
                </a:lnTo>
                <a:lnTo>
                  <a:pt x="0" y="75"/>
                </a:lnTo>
                <a:lnTo>
                  <a:pt x="0" y="74"/>
                </a:lnTo>
                <a:lnTo>
                  <a:pt x="0" y="65"/>
                </a:lnTo>
                <a:lnTo>
                  <a:pt x="1" y="63"/>
                </a:lnTo>
                <a:lnTo>
                  <a:pt x="2" y="62"/>
                </a:lnTo>
                <a:lnTo>
                  <a:pt x="3" y="60"/>
                </a:lnTo>
                <a:lnTo>
                  <a:pt x="4" y="57"/>
                </a:lnTo>
                <a:lnTo>
                  <a:pt x="5" y="54"/>
                </a:lnTo>
                <a:lnTo>
                  <a:pt x="5" y="51"/>
                </a:lnTo>
                <a:lnTo>
                  <a:pt x="6" y="48"/>
                </a:lnTo>
                <a:lnTo>
                  <a:pt x="7" y="46"/>
                </a:lnTo>
                <a:lnTo>
                  <a:pt x="9" y="44"/>
                </a:lnTo>
                <a:lnTo>
                  <a:pt x="10" y="41"/>
                </a:lnTo>
                <a:lnTo>
                  <a:pt x="14" y="35"/>
                </a:lnTo>
                <a:lnTo>
                  <a:pt x="15" y="32"/>
                </a:lnTo>
                <a:lnTo>
                  <a:pt x="17" y="29"/>
                </a:lnTo>
                <a:lnTo>
                  <a:pt x="19" y="27"/>
                </a:lnTo>
                <a:lnTo>
                  <a:pt x="21" y="25"/>
                </a:lnTo>
                <a:lnTo>
                  <a:pt x="23" y="23"/>
                </a:lnTo>
                <a:lnTo>
                  <a:pt x="26" y="19"/>
                </a:lnTo>
                <a:lnTo>
                  <a:pt x="38" y="7"/>
                </a:lnTo>
                <a:lnTo>
                  <a:pt x="41" y="4"/>
                </a:lnTo>
                <a:lnTo>
                  <a:pt x="43" y="2"/>
                </a:lnTo>
                <a:lnTo>
                  <a:pt x="45" y="2"/>
                </a:lnTo>
                <a:lnTo>
                  <a:pt x="47" y="1"/>
                </a:lnTo>
                <a:lnTo>
                  <a:pt x="49" y="1"/>
                </a:lnTo>
                <a:lnTo>
                  <a:pt x="51" y="0"/>
                </a:lnTo>
                <a:lnTo>
                  <a:pt x="53" y="0"/>
                </a:lnTo>
                <a:lnTo>
                  <a:pt x="55" y="0"/>
                </a:lnTo>
                <a:lnTo>
                  <a:pt x="62" y="0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05" name="SMARTPenAnnotation30"/>
          <p:cNvSpPr>
            <a:spLocks/>
          </p:cNvSpPr>
          <p:nvPr/>
        </p:nvSpPr>
        <p:spPr bwMode="auto">
          <a:xfrm>
            <a:off x="3779838" y="2009775"/>
            <a:ext cx="131762" cy="144463"/>
          </a:xfrm>
          <a:custGeom>
            <a:avLst/>
            <a:gdLst/>
            <a:ahLst/>
            <a:cxnLst>
              <a:cxn ang="0">
                <a:pos x="38" y="42"/>
              </a:cxn>
              <a:cxn ang="0">
                <a:pos x="39" y="40"/>
              </a:cxn>
              <a:cxn ang="0">
                <a:pos x="42" y="40"/>
              </a:cxn>
              <a:cxn ang="0">
                <a:pos x="49" y="39"/>
              </a:cxn>
              <a:cxn ang="0">
                <a:pos x="53" y="38"/>
              </a:cxn>
              <a:cxn ang="0">
                <a:pos x="54" y="36"/>
              </a:cxn>
              <a:cxn ang="0">
                <a:pos x="58" y="35"/>
              </a:cxn>
              <a:cxn ang="0">
                <a:pos x="62" y="33"/>
              </a:cxn>
              <a:cxn ang="0">
                <a:pos x="64" y="31"/>
              </a:cxn>
              <a:cxn ang="0">
                <a:pos x="67" y="27"/>
              </a:cxn>
              <a:cxn ang="0">
                <a:pos x="72" y="22"/>
              </a:cxn>
              <a:cxn ang="0">
                <a:pos x="81" y="12"/>
              </a:cxn>
              <a:cxn ang="0">
                <a:pos x="82" y="9"/>
              </a:cxn>
              <a:cxn ang="0">
                <a:pos x="81" y="7"/>
              </a:cxn>
              <a:cxn ang="0">
                <a:pos x="78" y="5"/>
              </a:cxn>
              <a:cxn ang="0">
                <a:pos x="75" y="3"/>
              </a:cxn>
              <a:cxn ang="0">
                <a:pos x="71" y="1"/>
              </a:cxn>
              <a:cxn ang="0">
                <a:pos x="67" y="1"/>
              </a:cxn>
              <a:cxn ang="0">
                <a:pos x="61" y="3"/>
              </a:cxn>
              <a:cxn ang="0">
                <a:pos x="54" y="4"/>
              </a:cxn>
              <a:cxn ang="0">
                <a:pos x="48" y="5"/>
              </a:cxn>
              <a:cxn ang="0">
                <a:pos x="43" y="8"/>
              </a:cxn>
              <a:cxn ang="0">
                <a:pos x="33" y="13"/>
              </a:cxn>
              <a:cxn ang="0">
                <a:pos x="19" y="21"/>
              </a:cxn>
              <a:cxn ang="0">
                <a:pos x="14" y="27"/>
              </a:cxn>
              <a:cxn ang="0">
                <a:pos x="10" y="32"/>
              </a:cxn>
              <a:cxn ang="0">
                <a:pos x="4" y="39"/>
              </a:cxn>
              <a:cxn ang="0">
                <a:pos x="1" y="43"/>
              </a:cxn>
              <a:cxn ang="0">
                <a:pos x="0" y="46"/>
              </a:cxn>
              <a:cxn ang="0">
                <a:pos x="1" y="52"/>
              </a:cxn>
              <a:cxn ang="0">
                <a:pos x="3" y="58"/>
              </a:cxn>
              <a:cxn ang="0">
                <a:pos x="6" y="63"/>
              </a:cxn>
              <a:cxn ang="0">
                <a:pos x="10" y="67"/>
              </a:cxn>
              <a:cxn ang="0">
                <a:pos x="14" y="71"/>
              </a:cxn>
              <a:cxn ang="0">
                <a:pos x="20" y="75"/>
              </a:cxn>
              <a:cxn ang="0">
                <a:pos x="25" y="77"/>
              </a:cxn>
              <a:cxn ang="0">
                <a:pos x="30" y="78"/>
              </a:cxn>
              <a:cxn ang="0">
                <a:pos x="37" y="81"/>
              </a:cxn>
              <a:cxn ang="0">
                <a:pos x="50" y="84"/>
              </a:cxn>
            </a:cxnLst>
            <a:rect l="0" t="0" r="r" b="b"/>
            <a:pathLst>
              <a:path w="83" h="91">
                <a:moveTo>
                  <a:pt x="38" y="45"/>
                </a:moveTo>
                <a:lnTo>
                  <a:pt x="38" y="42"/>
                </a:lnTo>
                <a:lnTo>
                  <a:pt x="38" y="41"/>
                </a:lnTo>
                <a:lnTo>
                  <a:pt x="39" y="40"/>
                </a:lnTo>
                <a:lnTo>
                  <a:pt x="41" y="40"/>
                </a:lnTo>
                <a:lnTo>
                  <a:pt x="42" y="40"/>
                </a:lnTo>
                <a:lnTo>
                  <a:pt x="44" y="39"/>
                </a:lnTo>
                <a:lnTo>
                  <a:pt x="49" y="39"/>
                </a:lnTo>
                <a:lnTo>
                  <a:pt x="52" y="39"/>
                </a:lnTo>
                <a:lnTo>
                  <a:pt x="53" y="38"/>
                </a:lnTo>
                <a:lnTo>
                  <a:pt x="53" y="37"/>
                </a:lnTo>
                <a:lnTo>
                  <a:pt x="54" y="36"/>
                </a:lnTo>
                <a:lnTo>
                  <a:pt x="55" y="35"/>
                </a:lnTo>
                <a:lnTo>
                  <a:pt x="58" y="35"/>
                </a:lnTo>
                <a:lnTo>
                  <a:pt x="60" y="34"/>
                </a:lnTo>
                <a:lnTo>
                  <a:pt x="62" y="33"/>
                </a:lnTo>
                <a:lnTo>
                  <a:pt x="63" y="32"/>
                </a:lnTo>
                <a:lnTo>
                  <a:pt x="64" y="31"/>
                </a:lnTo>
                <a:lnTo>
                  <a:pt x="65" y="29"/>
                </a:lnTo>
                <a:lnTo>
                  <a:pt x="67" y="27"/>
                </a:lnTo>
                <a:lnTo>
                  <a:pt x="68" y="26"/>
                </a:lnTo>
                <a:lnTo>
                  <a:pt x="72" y="22"/>
                </a:lnTo>
                <a:lnTo>
                  <a:pt x="80" y="14"/>
                </a:lnTo>
                <a:lnTo>
                  <a:pt x="81" y="12"/>
                </a:lnTo>
                <a:lnTo>
                  <a:pt x="81" y="11"/>
                </a:lnTo>
                <a:lnTo>
                  <a:pt x="82" y="9"/>
                </a:lnTo>
                <a:lnTo>
                  <a:pt x="82" y="8"/>
                </a:lnTo>
                <a:lnTo>
                  <a:pt x="81" y="7"/>
                </a:lnTo>
                <a:lnTo>
                  <a:pt x="80" y="6"/>
                </a:lnTo>
                <a:lnTo>
                  <a:pt x="78" y="5"/>
                </a:lnTo>
                <a:lnTo>
                  <a:pt x="77" y="4"/>
                </a:lnTo>
                <a:lnTo>
                  <a:pt x="75" y="3"/>
                </a:lnTo>
                <a:lnTo>
                  <a:pt x="73" y="2"/>
                </a:lnTo>
                <a:lnTo>
                  <a:pt x="71" y="1"/>
                </a:lnTo>
                <a:lnTo>
                  <a:pt x="70" y="0"/>
                </a:lnTo>
                <a:lnTo>
                  <a:pt x="67" y="1"/>
                </a:lnTo>
                <a:lnTo>
                  <a:pt x="64" y="2"/>
                </a:lnTo>
                <a:lnTo>
                  <a:pt x="61" y="3"/>
                </a:lnTo>
                <a:lnTo>
                  <a:pt x="58" y="4"/>
                </a:lnTo>
                <a:lnTo>
                  <a:pt x="54" y="4"/>
                </a:lnTo>
                <a:lnTo>
                  <a:pt x="51" y="5"/>
                </a:lnTo>
                <a:lnTo>
                  <a:pt x="48" y="5"/>
                </a:lnTo>
                <a:lnTo>
                  <a:pt x="45" y="7"/>
                </a:lnTo>
                <a:lnTo>
                  <a:pt x="43" y="8"/>
                </a:lnTo>
                <a:lnTo>
                  <a:pt x="40" y="10"/>
                </a:lnTo>
                <a:lnTo>
                  <a:pt x="33" y="13"/>
                </a:lnTo>
                <a:lnTo>
                  <a:pt x="23" y="18"/>
                </a:lnTo>
                <a:lnTo>
                  <a:pt x="19" y="21"/>
                </a:lnTo>
                <a:lnTo>
                  <a:pt x="17" y="24"/>
                </a:lnTo>
                <a:lnTo>
                  <a:pt x="14" y="27"/>
                </a:lnTo>
                <a:lnTo>
                  <a:pt x="12" y="30"/>
                </a:lnTo>
                <a:lnTo>
                  <a:pt x="10" y="32"/>
                </a:lnTo>
                <a:lnTo>
                  <a:pt x="8" y="34"/>
                </a:lnTo>
                <a:lnTo>
                  <a:pt x="4" y="39"/>
                </a:lnTo>
                <a:lnTo>
                  <a:pt x="2" y="41"/>
                </a:lnTo>
                <a:lnTo>
                  <a:pt x="1" y="43"/>
                </a:lnTo>
                <a:lnTo>
                  <a:pt x="0" y="45"/>
                </a:lnTo>
                <a:lnTo>
                  <a:pt x="0" y="46"/>
                </a:lnTo>
                <a:lnTo>
                  <a:pt x="0" y="49"/>
                </a:lnTo>
                <a:lnTo>
                  <a:pt x="1" y="52"/>
                </a:lnTo>
                <a:lnTo>
                  <a:pt x="2" y="55"/>
                </a:lnTo>
                <a:lnTo>
                  <a:pt x="3" y="58"/>
                </a:lnTo>
                <a:lnTo>
                  <a:pt x="5" y="60"/>
                </a:lnTo>
                <a:lnTo>
                  <a:pt x="6" y="63"/>
                </a:lnTo>
                <a:lnTo>
                  <a:pt x="8" y="65"/>
                </a:lnTo>
                <a:lnTo>
                  <a:pt x="10" y="67"/>
                </a:lnTo>
                <a:lnTo>
                  <a:pt x="12" y="69"/>
                </a:lnTo>
                <a:lnTo>
                  <a:pt x="14" y="71"/>
                </a:lnTo>
                <a:lnTo>
                  <a:pt x="17" y="73"/>
                </a:lnTo>
                <a:lnTo>
                  <a:pt x="20" y="75"/>
                </a:lnTo>
                <a:lnTo>
                  <a:pt x="23" y="76"/>
                </a:lnTo>
                <a:lnTo>
                  <a:pt x="25" y="77"/>
                </a:lnTo>
                <a:lnTo>
                  <a:pt x="28" y="77"/>
                </a:lnTo>
                <a:lnTo>
                  <a:pt x="30" y="78"/>
                </a:lnTo>
                <a:lnTo>
                  <a:pt x="33" y="80"/>
                </a:lnTo>
                <a:lnTo>
                  <a:pt x="37" y="81"/>
                </a:lnTo>
                <a:lnTo>
                  <a:pt x="43" y="83"/>
                </a:lnTo>
                <a:lnTo>
                  <a:pt x="50" y="84"/>
                </a:lnTo>
                <a:lnTo>
                  <a:pt x="77" y="90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06" name="SMARTPenAnnotation31"/>
          <p:cNvSpPr>
            <a:spLocks/>
          </p:cNvSpPr>
          <p:nvPr/>
        </p:nvSpPr>
        <p:spPr bwMode="auto">
          <a:xfrm>
            <a:off x="4037013" y="2170113"/>
            <a:ext cx="134937" cy="179387"/>
          </a:xfrm>
          <a:custGeom>
            <a:avLst/>
            <a:gdLst/>
            <a:ahLst/>
            <a:cxnLst>
              <a:cxn ang="0">
                <a:pos x="84" y="0"/>
              </a:cxn>
              <a:cxn ang="0">
                <a:pos x="71" y="13"/>
              </a:cxn>
              <a:cxn ang="0">
                <a:pos x="69" y="16"/>
              </a:cxn>
              <a:cxn ang="0">
                <a:pos x="67" y="18"/>
              </a:cxn>
              <a:cxn ang="0">
                <a:pos x="65" y="22"/>
              </a:cxn>
              <a:cxn ang="0">
                <a:pos x="64" y="24"/>
              </a:cxn>
              <a:cxn ang="0">
                <a:pos x="63" y="27"/>
              </a:cxn>
              <a:cxn ang="0">
                <a:pos x="62" y="29"/>
              </a:cxn>
              <a:cxn ang="0">
                <a:pos x="61" y="31"/>
              </a:cxn>
              <a:cxn ang="0">
                <a:pos x="60" y="32"/>
              </a:cxn>
              <a:cxn ang="0">
                <a:pos x="59" y="32"/>
              </a:cxn>
              <a:cxn ang="0">
                <a:pos x="57" y="34"/>
              </a:cxn>
              <a:cxn ang="0">
                <a:pos x="55" y="36"/>
              </a:cxn>
              <a:cxn ang="0">
                <a:pos x="54" y="39"/>
              </a:cxn>
              <a:cxn ang="0">
                <a:pos x="52" y="42"/>
              </a:cxn>
              <a:cxn ang="0">
                <a:pos x="48" y="49"/>
              </a:cxn>
              <a:cxn ang="0">
                <a:pos x="46" y="53"/>
              </a:cxn>
              <a:cxn ang="0">
                <a:pos x="43" y="56"/>
              </a:cxn>
              <a:cxn ang="0">
                <a:pos x="40" y="60"/>
              </a:cxn>
              <a:cxn ang="0">
                <a:pos x="37" y="64"/>
              </a:cxn>
              <a:cxn ang="0">
                <a:pos x="34" y="67"/>
              </a:cxn>
              <a:cxn ang="0">
                <a:pos x="32" y="71"/>
              </a:cxn>
              <a:cxn ang="0">
                <a:pos x="30" y="75"/>
              </a:cxn>
              <a:cxn ang="0">
                <a:pos x="26" y="82"/>
              </a:cxn>
              <a:cxn ang="0">
                <a:pos x="24" y="86"/>
              </a:cxn>
              <a:cxn ang="0">
                <a:pos x="22" y="88"/>
              </a:cxn>
              <a:cxn ang="0">
                <a:pos x="20" y="91"/>
              </a:cxn>
              <a:cxn ang="0">
                <a:pos x="18" y="93"/>
              </a:cxn>
              <a:cxn ang="0">
                <a:pos x="16" y="95"/>
              </a:cxn>
              <a:cxn ang="0">
                <a:pos x="13" y="99"/>
              </a:cxn>
              <a:cxn ang="0">
                <a:pos x="5" y="107"/>
              </a:cxn>
              <a:cxn ang="0">
                <a:pos x="0" y="112"/>
              </a:cxn>
            </a:cxnLst>
            <a:rect l="0" t="0" r="r" b="b"/>
            <a:pathLst>
              <a:path w="85" h="113">
                <a:moveTo>
                  <a:pt x="84" y="0"/>
                </a:moveTo>
                <a:lnTo>
                  <a:pt x="71" y="13"/>
                </a:lnTo>
                <a:lnTo>
                  <a:pt x="69" y="16"/>
                </a:lnTo>
                <a:lnTo>
                  <a:pt x="67" y="18"/>
                </a:lnTo>
                <a:lnTo>
                  <a:pt x="65" y="22"/>
                </a:lnTo>
                <a:lnTo>
                  <a:pt x="64" y="24"/>
                </a:lnTo>
                <a:lnTo>
                  <a:pt x="63" y="27"/>
                </a:lnTo>
                <a:lnTo>
                  <a:pt x="62" y="29"/>
                </a:lnTo>
                <a:lnTo>
                  <a:pt x="61" y="31"/>
                </a:lnTo>
                <a:lnTo>
                  <a:pt x="60" y="32"/>
                </a:lnTo>
                <a:lnTo>
                  <a:pt x="59" y="32"/>
                </a:lnTo>
                <a:lnTo>
                  <a:pt x="57" y="34"/>
                </a:lnTo>
                <a:lnTo>
                  <a:pt x="55" y="36"/>
                </a:lnTo>
                <a:lnTo>
                  <a:pt x="54" y="39"/>
                </a:lnTo>
                <a:lnTo>
                  <a:pt x="52" y="42"/>
                </a:lnTo>
                <a:lnTo>
                  <a:pt x="48" y="49"/>
                </a:lnTo>
                <a:lnTo>
                  <a:pt x="46" y="53"/>
                </a:lnTo>
                <a:lnTo>
                  <a:pt x="43" y="56"/>
                </a:lnTo>
                <a:lnTo>
                  <a:pt x="40" y="60"/>
                </a:lnTo>
                <a:lnTo>
                  <a:pt x="37" y="64"/>
                </a:lnTo>
                <a:lnTo>
                  <a:pt x="34" y="67"/>
                </a:lnTo>
                <a:lnTo>
                  <a:pt x="32" y="71"/>
                </a:lnTo>
                <a:lnTo>
                  <a:pt x="30" y="75"/>
                </a:lnTo>
                <a:lnTo>
                  <a:pt x="26" y="82"/>
                </a:lnTo>
                <a:lnTo>
                  <a:pt x="24" y="86"/>
                </a:lnTo>
                <a:lnTo>
                  <a:pt x="22" y="88"/>
                </a:lnTo>
                <a:lnTo>
                  <a:pt x="20" y="91"/>
                </a:lnTo>
                <a:lnTo>
                  <a:pt x="18" y="93"/>
                </a:lnTo>
                <a:lnTo>
                  <a:pt x="16" y="95"/>
                </a:lnTo>
                <a:lnTo>
                  <a:pt x="13" y="99"/>
                </a:lnTo>
                <a:lnTo>
                  <a:pt x="5" y="107"/>
                </a:lnTo>
                <a:lnTo>
                  <a:pt x="0" y="112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07" name="SMARTPenAnnotation32"/>
          <p:cNvSpPr>
            <a:spLocks/>
          </p:cNvSpPr>
          <p:nvPr/>
        </p:nvSpPr>
        <p:spPr bwMode="auto">
          <a:xfrm>
            <a:off x="4116388" y="2054225"/>
            <a:ext cx="4762" cy="15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</a:cxnLst>
            <a:rect l="0" t="0" r="r" b="b"/>
            <a:pathLst>
              <a:path w="3" h="1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08" name="SMARTPenAnnotation33"/>
          <p:cNvSpPr>
            <a:spLocks/>
          </p:cNvSpPr>
          <p:nvPr/>
        </p:nvSpPr>
        <p:spPr bwMode="auto">
          <a:xfrm>
            <a:off x="4038600" y="2209800"/>
            <a:ext cx="214313" cy="285750"/>
          </a:xfrm>
          <a:custGeom>
            <a:avLst/>
            <a:gdLst/>
            <a:ahLst/>
            <a:cxnLst>
              <a:cxn ang="0">
                <a:pos x="91" y="80"/>
              </a:cxn>
              <a:cxn ang="0">
                <a:pos x="84" y="73"/>
              </a:cxn>
              <a:cxn ang="0">
                <a:pos x="73" y="73"/>
              </a:cxn>
              <a:cxn ang="0">
                <a:pos x="51" y="74"/>
              </a:cxn>
              <a:cxn ang="0">
                <a:pos x="43" y="77"/>
              </a:cxn>
              <a:cxn ang="0">
                <a:pos x="33" y="81"/>
              </a:cxn>
              <a:cxn ang="0">
                <a:pos x="24" y="89"/>
              </a:cxn>
              <a:cxn ang="0">
                <a:pos x="13" y="99"/>
              </a:cxn>
              <a:cxn ang="0">
                <a:pos x="5" y="111"/>
              </a:cxn>
              <a:cxn ang="0">
                <a:pos x="1" y="119"/>
              </a:cxn>
              <a:cxn ang="0">
                <a:pos x="0" y="130"/>
              </a:cxn>
              <a:cxn ang="0">
                <a:pos x="6" y="140"/>
              </a:cxn>
              <a:cxn ang="0">
                <a:pos x="15" y="149"/>
              </a:cxn>
              <a:cxn ang="0">
                <a:pos x="24" y="151"/>
              </a:cxn>
              <a:cxn ang="0">
                <a:pos x="43" y="151"/>
              </a:cxn>
              <a:cxn ang="0">
                <a:pos x="54" y="148"/>
              </a:cxn>
              <a:cxn ang="0">
                <a:pos x="62" y="140"/>
              </a:cxn>
              <a:cxn ang="0">
                <a:pos x="72" y="133"/>
              </a:cxn>
              <a:cxn ang="0">
                <a:pos x="82" y="124"/>
              </a:cxn>
              <a:cxn ang="0">
                <a:pos x="90" y="113"/>
              </a:cxn>
              <a:cxn ang="0">
                <a:pos x="100" y="102"/>
              </a:cxn>
              <a:cxn ang="0">
                <a:pos x="110" y="84"/>
              </a:cxn>
              <a:cxn ang="0">
                <a:pos x="118" y="66"/>
              </a:cxn>
              <a:cxn ang="0">
                <a:pos x="123" y="51"/>
              </a:cxn>
              <a:cxn ang="0">
                <a:pos x="127" y="39"/>
              </a:cxn>
              <a:cxn ang="0">
                <a:pos x="132" y="27"/>
              </a:cxn>
              <a:cxn ang="0">
                <a:pos x="134" y="17"/>
              </a:cxn>
              <a:cxn ang="0">
                <a:pos x="130" y="6"/>
              </a:cxn>
              <a:cxn ang="0">
                <a:pos x="127" y="1"/>
              </a:cxn>
              <a:cxn ang="0">
                <a:pos x="121" y="3"/>
              </a:cxn>
              <a:cxn ang="0">
                <a:pos x="110" y="13"/>
              </a:cxn>
              <a:cxn ang="0">
                <a:pos x="101" y="26"/>
              </a:cxn>
              <a:cxn ang="0">
                <a:pos x="97" y="36"/>
              </a:cxn>
              <a:cxn ang="0">
                <a:pos x="94" y="49"/>
              </a:cxn>
              <a:cxn ang="0">
                <a:pos x="89" y="61"/>
              </a:cxn>
              <a:cxn ang="0">
                <a:pos x="84" y="74"/>
              </a:cxn>
              <a:cxn ang="0">
                <a:pos x="78" y="88"/>
              </a:cxn>
              <a:cxn ang="0">
                <a:pos x="74" y="102"/>
              </a:cxn>
              <a:cxn ang="0">
                <a:pos x="72" y="116"/>
              </a:cxn>
              <a:cxn ang="0">
                <a:pos x="67" y="128"/>
              </a:cxn>
              <a:cxn ang="0">
                <a:pos x="63" y="140"/>
              </a:cxn>
              <a:cxn ang="0">
                <a:pos x="62" y="152"/>
              </a:cxn>
              <a:cxn ang="0">
                <a:pos x="57" y="162"/>
              </a:cxn>
              <a:cxn ang="0">
                <a:pos x="56" y="179"/>
              </a:cxn>
            </a:cxnLst>
            <a:rect l="0" t="0" r="r" b="b"/>
            <a:pathLst>
              <a:path w="135" h="180">
                <a:moveTo>
                  <a:pt x="95" y="89"/>
                </a:moveTo>
                <a:lnTo>
                  <a:pt x="95" y="85"/>
                </a:lnTo>
                <a:lnTo>
                  <a:pt x="91" y="80"/>
                </a:lnTo>
                <a:lnTo>
                  <a:pt x="88" y="77"/>
                </a:lnTo>
                <a:lnTo>
                  <a:pt x="85" y="73"/>
                </a:lnTo>
                <a:lnTo>
                  <a:pt x="84" y="73"/>
                </a:lnTo>
                <a:lnTo>
                  <a:pt x="81" y="73"/>
                </a:lnTo>
                <a:lnTo>
                  <a:pt x="78" y="73"/>
                </a:lnTo>
                <a:lnTo>
                  <a:pt x="73" y="73"/>
                </a:lnTo>
                <a:lnTo>
                  <a:pt x="57" y="73"/>
                </a:lnTo>
                <a:lnTo>
                  <a:pt x="54" y="73"/>
                </a:lnTo>
                <a:lnTo>
                  <a:pt x="51" y="74"/>
                </a:lnTo>
                <a:lnTo>
                  <a:pt x="49" y="75"/>
                </a:lnTo>
                <a:lnTo>
                  <a:pt x="46" y="76"/>
                </a:lnTo>
                <a:lnTo>
                  <a:pt x="43" y="77"/>
                </a:lnTo>
                <a:lnTo>
                  <a:pt x="40" y="77"/>
                </a:lnTo>
                <a:lnTo>
                  <a:pt x="37" y="79"/>
                </a:lnTo>
                <a:lnTo>
                  <a:pt x="33" y="81"/>
                </a:lnTo>
                <a:lnTo>
                  <a:pt x="29" y="84"/>
                </a:lnTo>
                <a:lnTo>
                  <a:pt x="26" y="86"/>
                </a:lnTo>
                <a:lnTo>
                  <a:pt x="24" y="89"/>
                </a:lnTo>
                <a:lnTo>
                  <a:pt x="21" y="91"/>
                </a:lnTo>
                <a:lnTo>
                  <a:pt x="17" y="95"/>
                </a:lnTo>
                <a:lnTo>
                  <a:pt x="13" y="99"/>
                </a:lnTo>
                <a:lnTo>
                  <a:pt x="11" y="102"/>
                </a:lnTo>
                <a:lnTo>
                  <a:pt x="9" y="105"/>
                </a:lnTo>
                <a:lnTo>
                  <a:pt x="5" y="111"/>
                </a:lnTo>
                <a:lnTo>
                  <a:pt x="3" y="113"/>
                </a:lnTo>
                <a:lnTo>
                  <a:pt x="2" y="116"/>
                </a:lnTo>
                <a:lnTo>
                  <a:pt x="1" y="119"/>
                </a:lnTo>
                <a:lnTo>
                  <a:pt x="1" y="122"/>
                </a:lnTo>
                <a:lnTo>
                  <a:pt x="0" y="127"/>
                </a:lnTo>
                <a:lnTo>
                  <a:pt x="0" y="130"/>
                </a:lnTo>
                <a:lnTo>
                  <a:pt x="0" y="132"/>
                </a:lnTo>
                <a:lnTo>
                  <a:pt x="3" y="136"/>
                </a:lnTo>
                <a:lnTo>
                  <a:pt x="6" y="140"/>
                </a:lnTo>
                <a:lnTo>
                  <a:pt x="9" y="144"/>
                </a:lnTo>
                <a:lnTo>
                  <a:pt x="13" y="147"/>
                </a:lnTo>
                <a:lnTo>
                  <a:pt x="15" y="149"/>
                </a:lnTo>
                <a:lnTo>
                  <a:pt x="18" y="150"/>
                </a:lnTo>
                <a:lnTo>
                  <a:pt x="22" y="151"/>
                </a:lnTo>
                <a:lnTo>
                  <a:pt x="24" y="151"/>
                </a:lnTo>
                <a:lnTo>
                  <a:pt x="27" y="151"/>
                </a:lnTo>
                <a:lnTo>
                  <a:pt x="33" y="151"/>
                </a:lnTo>
                <a:lnTo>
                  <a:pt x="43" y="151"/>
                </a:lnTo>
                <a:lnTo>
                  <a:pt x="47" y="151"/>
                </a:lnTo>
                <a:lnTo>
                  <a:pt x="50" y="150"/>
                </a:lnTo>
                <a:lnTo>
                  <a:pt x="54" y="148"/>
                </a:lnTo>
                <a:lnTo>
                  <a:pt x="57" y="146"/>
                </a:lnTo>
                <a:lnTo>
                  <a:pt x="60" y="143"/>
                </a:lnTo>
                <a:lnTo>
                  <a:pt x="62" y="140"/>
                </a:lnTo>
                <a:lnTo>
                  <a:pt x="65" y="138"/>
                </a:lnTo>
                <a:lnTo>
                  <a:pt x="68" y="135"/>
                </a:lnTo>
                <a:lnTo>
                  <a:pt x="72" y="133"/>
                </a:lnTo>
                <a:lnTo>
                  <a:pt x="75" y="130"/>
                </a:lnTo>
                <a:lnTo>
                  <a:pt x="79" y="127"/>
                </a:lnTo>
                <a:lnTo>
                  <a:pt x="82" y="124"/>
                </a:lnTo>
                <a:lnTo>
                  <a:pt x="85" y="121"/>
                </a:lnTo>
                <a:lnTo>
                  <a:pt x="88" y="117"/>
                </a:lnTo>
                <a:lnTo>
                  <a:pt x="90" y="113"/>
                </a:lnTo>
                <a:lnTo>
                  <a:pt x="93" y="110"/>
                </a:lnTo>
                <a:lnTo>
                  <a:pt x="96" y="106"/>
                </a:lnTo>
                <a:lnTo>
                  <a:pt x="100" y="102"/>
                </a:lnTo>
                <a:lnTo>
                  <a:pt x="103" y="98"/>
                </a:lnTo>
                <a:lnTo>
                  <a:pt x="105" y="93"/>
                </a:lnTo>
                <a:lnTo>
                  <a:pt x="110" y="84"/>
                </a:lnTo>
                <a:lnTo>
                  <a:pt x="114" y="75"/>
                </a:lnTo>
                <a:lnTo>
                  <a:pt x="116" y="71"/>
                </a:lnTo>
                <a:lnTo>
                  <a:pt x="118" y="66"/>
                </a:lnTo>
                <a:lnTo>
                  <a:pt x="120" y="60"/>
                </a:lnTo>
                <a:lnTo>
                  <a:pt x="121" y="56"/>
                </a:lnTo>
                <a:lnTo>
                  <a:pt x="123" y="51"/>
                </a:lnTo>
                <a:lnTo>
                  <a:pt x="125" y="47"/>
                </a:lnTo>
                <a:lnTo>
                  <a:pt x="126" y="43"/>
                </a:lnTo>
                <a:lnTo>
                  <a:pt x="127" y="39"/>
                </a:lnTo>
                <a:lnTo>
                  <a:pt x="128" y="35"/>
                </a:lnTo>
                <a:lnTo>
                  <a:pt x="129" y="32"/>
                </a:lnTo>
                <a:lnTo>
                  <a:pt x="132" y="27"/>
                </a:lnTo>
                <a:lnTo>
                  <a:pt x="133" y="24"/>
                </a:lnTo>
                <a:lnTo>
                  <a:pt x="133" y="21"/>
                </a:lnTo>
                <a:lnTo>
                  <a:pt x="134" y="17"/>
                </a:lnTo>
                <a:lnTo>
                  <a:pt x="133" y="14"/>
                </a:lnTo>
                <a:lnTo>
                  <a:pt x="133" y="12"/>
                </a:lnTo>
                <a:lnTo>
                  <a:pt x="130" y="6"/>
                </a:lnTo>
                <a:lnTo>
                  <a:pt x="129" y="2"/>
                </a:lnTo>
                <a:lnTo>
                  <a:pt x="129" y="1"/>
                </a:lnTo>
                <a:lnTo>
                  <a:pt x="127" y="1"/>
                </a:lnTo>
                <a:lnTo>
                  <a:pt x="126" y="0"/>
                </a:lnTo>
                <a:lnTo>
                  <a:pt x="125" y="1"/>
                </a:lnTo>
                <a:lnTo>
                  <a:pt x="121" y="3"/>
                </a:lnTo>
                <a:lnTo>
                  <a:pt x="118" y="6"/>
                </a:lnTo>
                <a:lnTo>
                  <a:pt x="114" y="9"/>
                </a:lnTo>
                <a:lnTo>
                  <a:pt x="110" y="13"/>
                </a:lnTo>
                <a:lnTo>
                  <a:pt x="106" y="18"/>
                </a:lnTo>
                <a:lnTo>
                  <a:pt x="105" y="21"/>
                </a:lnTo>
                <a:lnTo>
                  <a:pt x="101" y="26"/>
                </a:lnTo>
                <a:lnTo>
                  <a:pt x="99" y="29"/>
                </a:lnTo>
                <a:lnTo>
                  <a:pt x="98" y="32"/>
                </a:lnTo>
                <a:lnTo>
                  <a:pt x="97" y="36"/>
                </a:lnTo>
                <a:lnTo>
                  <a:pt x="96" y="41"/>
                </a:lnTo>
                <a:lnTo>
                  <a:pt x="95" y="45"/>
                </a:lnTo>
                <a:lnTo>
                  <a:pt x="94" y="49"/>
                </a:lnTo>
                <a:lnTo>
                  <a:pt x="93" y="53"/>
                </a:lnTo>
                <a:lnTo>
                  <a:pt x="91" y="57"/>
                </a:lnTo>
                <a:lnTo>
                  <a:pt x="89" y="61"/>
                </a:lnTo>
                <a:lnTo>
                  <a:pt x="88" y="65"/>
                </a:lnTo>
                <a:lnTo>
                  <a:pt x="86" y="69"/>
                </a:lnTo>
                <a:lnTo>
                  <a:pt x="84" y="74"/>
                </a:lnTo>
                <a:lnTo>
                  <a:pt x="82" y="79"/>
                </a:lnTo>
                <a:lnTo>
                  <a:pt x="80" y="84"/>
                </a:lnTo>
                <a:lnTo>
                  <a:pt x="78" y="88"/>
                </a:lnTo>
                <a:lnTo>
                  <a:pt x="76" y="92"/>
                </a:lnTo>
                <a:lnTo>
                  <a:pt x="75" y="97"/>
                </a:lnTo>
                <a:lnTo>
                  <a:pt x="74" y="102"/>
                </a:lnTo>
                <a:lnTo>
                  <a:pt x="74" y="107"/>
                </a:lnTo>
                <a:lnTo>
                  <a:pt x="73" y="112"/>
                </a:lnTo>
                <a:lnTo>
                  <a:pt x="72" y="116"/>
                </a:lnTo>
                <a:lnTo>
                  <a:pt x="70" y="120"/>
                </a:lnTo>
                <a:lnTo>
                  <a:pt x="68" y="124"/>
                </a:lnTo>
                <a:lnTo>
                  <a:pt x="67" y="128"/>
                </a:lnTo>
                <a:lnTo>
                  <a:pt x="65" y="132"/>
                </a:lnTo>
                <a:lnTo>
                  <a:pt x="64" y="136"/>
                </a:lnTo>
                <a:lnTo>
                  <a:pt x="63" y="140"/>
                </a:lnTo>
                <a:lnTo>
                  <a:pt x="63" y="144"/>
                </a:lnTo>
                <a:lnTo>
                  <a:pt x="62" y="147"/>
                </a:lnTo>
                <a:lnTo>
                  <a:pt x="62" y="152"/>
                </a:lnTo>
                <a:lnTo>
                  <a:pt x="61" y="154"/>
                </a:lnTo>
                <a:lnTo>
                  <a:pt x="59" y="158"/>
                </a:lnTo>
                <a:lnTo>
                  <a:pt x="57" y="162"/>
                </a:lnTo>
                <a:lnTo>
                  <a:pt x="56" y="167"/>
                </a:lnTo>
                <a:lnTo>
                  <a:pt x="56" y="170"/>
                </a:lnTo>
                <a:lnTo>
                  <a:pt x="56" y="179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09" name="SMARTPenAnnotation34"/>
          <p:cNvSpPr>
            <a:spLocks/>
          </p:cNvSpPr>
          <p:nvPr/>
        </p:nvSpPr>
        <p:spPr bwMode="auto">
          <a:xfrm>
            <a:off x="3983038" y="2401888"/>
            <a:ext cx="188912" cy="161925"/>
          </a:xfrm>
          <a:custGeom>
            <a:avLst/>
            <a:gdLst/>
            <a:ahLst/>
            <a:cxnLst>
              <a:cxn ang="0">
                <a:pos x="39" y="23"/>
              </a:cxn>
              <a:cxn ang="0">
                <a:pos x="44" y="26"/>
              </a:cxn>
              <a:cxn ang="0">
                <a:pos x="50" y="28"/>
              </a:cxn>
              <a:cxn ang="0">
                <a:pos x="58" y="28"/>
              </a:cxn>
              <a:cxn ang="0">
                <a:pos x="64" y="31"/>
              </a:cxn>
              <a:cxn ang="0">
                <a:pos x="67" y="33"/>
              </a:cxn>
              <a:cxn ang="0">
                <a:pos x="72" y="33"/>
              </a:cxn>
              <a:cxn ang="0">
                <a:pos x="80" y="34"/>
              </a:cxn>
              <a:cxn ang="0">
                <a:pos x="102" y="34"/>
              </a:cxn>
              <a:cxn ang="0">
                <a:pos x="106" y="32"/>
              </a:cxn>
              <a:cxn ang="0">
                <a:pos x="110" y="29"/>
              </a:cxn>
              <a:cxn ang="0">
                <a:pos x="117" y="24"/>
              </a:cxn>
              <a:cxn ang="0">
                <a:pos x="118" y="20"/>
              </a:cxn>
              <a:cxn ang="0">
                <a:pos x="118" y="17"/>
              </a:cxn>
              <a:cxn ang="0">
                <a:pos x="118" y="9"/>
              </a:cxn>
              <a:cxn ang="0">
                <a:pos x="116" y="7"/>
              </a:cxn>
              <a:cxn ang="0">
                <a:pos x="107" y="3"/>
              </a:cxn>
              <a:cxn ang="0">
                <a:pos x="100" y="1"/>
              </a:cxn>
              <a:cxn ang="0">
                <a:pos x="93" y="1"/>
              </a:cxn>
              <a:cxn ang="0">
                <a:pos x="82" y="0"/>
              </a:cxn>
              <a:cxn ang="0">
                <a:pos x="59" y="1"/>
              </a:cxn>
              <a:cxn ang="0">
                <a:pos x="49" y="3"/>
              </a:cxn>
              <a:cxn ang="0">
                <a:pos x="40" y="5"/>
              </a:cxn>
              <a:cxn ang="0">
                <a:pos x="33" y="6"/>
              </a:cxn>
              <a:cxn ang="0">
                <a:pos x="27" y="9"/>
              </a:cxn>
              <a:cxn ang="0">
                <a:pos x="18" y="14"/>
              </a:cxn>
              <a:cxn ang="0">
                <a:pos x="12" y="19"/>
              </a:cxn>
              <a:cxn ang="0">
                <a:pos x="8" y="25"/>
              </a:cxn>
              <a:cxn ang="0">
                <a:pos x="4" y="29"/>
              </a:cxn>
              <a:cxn ang="0">
                <a:pos x="2" y="34"/>
              </a:cxn>
              <a:cxn ang="0">
                <a:pos x="1" y="37"/>
              </a:cxn>
              <a:cxn ang="0">
                <a:pos x="0" y="41"/>
              </a:cxn>
              <a:cxn ang="0">
                <a:pos x="2" y="47"/>
              </a:cxn>
              <a:cxn ang="0">
                <a:pos x="4" y="53"/>
              </a:cxn>
              <a:cxn ang="0">
                <a:pos x="8" y="57"/>
              </a:cxn>
              <a:cxn ang="0">
                <a:pos x="11" y="62"/>
              </a:cxn>
              <a:cxn ang="0">
                <a:pos x="17" y="68"/>
              </a:cxn>
              <a:cxn ang="0">
                <a:pos x="21" y="71"/>
              </a:cxn>
              <a:cxn ang="0">
                <a:pos x="27" y="75"/>
              </a:cxn>
              <a:cxn ang="0">
                <a:pos x="32" y="79"/>
              </a:cxn>
              <a:cxn ang="0">
                <a:pos x="37" y="83"/>
              </a:cxn>
              <a:cxn ang="0">
                <a:pos x="44" y="86"/>
              </a:cxn>
              <a:cxn ang="0">
                <a:pos x="51" y="88"/>
              </a:cxn>
              <a:cxn ang="0">
                <a:pos x="59" y="90"/>
              </a:cxn>
              <a:cxn ang="0">
                <a:pos x="68" y="93"/>
              </a:cxn>
              <a:cxn ang="0">
                <a:pos x="76" y="96"/>
              </a:cxn>
            </a:cxnLst>
            <a:rect l="0" t="0" r="r" b="b"/>
            <a:pathLst>
              <a:path w="119" h="102">
                <a:moveTo>
                  <a:pt x="45" y="23"/>
                </a:moveTo>
                <a:lnTo>
                  <a:pt x="39" y="23"/>
                </a:lnTo>
                <a:lnTo>
                  <a:pt x="42" y="26"/>
                </a:lnTo>
                <a:lnTo>
                  <a:pt x="44" y="26"/>
                </a:lnTo>
                <a:lnTo>
                  <a:pt x="47" y="27"/>
                </a:lnTo>
                <a:lnTo>
                  <a:pt x="50" y="28"/>
                </a:lnTo>
                <a:lnTo>
                  <a:pt x="53" y="28"/>
                </a:lnTo>
                <a:lnTo>
                  <a:pt x="58" y="28"/>
                </a:lnTo>
                <a:lnTo>
                  <a:pt x="60" y="29"/>
                </a:lnTo>
                <a:lnTo>
                  <a:pt x="64" y="31"/>
                </a:lnTo>
                <a:lnTo>
                  <a:pt x="65" y="32"/>
                </a:lnTo>
                <a:lnTo>
                  <a:pt x="67" y="33"/>
                </a:lnTo>
                <a:lnTo>
                  <a:pt x="69" y="33"/>
                </a:lnTo>
                <a:lnTo>
                  <a:pt x="72" y="33"/>
                </a:lnTo>
                <a:lnTo>
                  <a:pt x="75" y="34"/>
                </a:lnTo>
                <a:lnTo>
                  <a:pt x="80" y="34"/>
                </a:lnTo>
                <a:lnTo>
                  <a:pt x="88" y="34"/>
                </a:lnTo>
                <a:lnTo>
                  <a:pt x="102" y="34"/>
                </a:lnTo>
                <a:lnTo>
                  <a:pt x="104" y="33"/>
                </a:lnTo>
                <a:lnTo>
                  <a:pt x="106" y="32"/>
                </a:lnTo>
                <a:lnTo>
                  <a:pt x="108" y="31"/>
                </a:lnTo>
                <a:lnTo>
                  <a:pt x="110" y="29"/>
                </a:lnTo>
                <a:lnTo>
                  <a:pt x="112" y="28"/>
                </a:lnTo>
                <a:lnTo>
                  <a:pt x="117" y="24"/>
                </a:lnTo>
                <a:lnTo>
                  <a:pt x="117" y="23"/>
                </a:lnTo>
                <a:lnTo>
                  <a:pt x="118" y="20"/>
                </a:lnTo>
                <a:lnTo>
                  <a:pt x="118" y="18"/>
                </a:lnTo>
                <a:lnTo>
                  <a:pt x="118" y="17"/>
                </a:lnTo>
                <a:lnTo>
                  <a:pt x="118" y="13"/>
                </a:lnTo>
                <a:lnTo>
                  <a:pt x="118" y="9"/>
                </a:lnTo>
                <a:lnTo>
                  <a:pt x="117" y="8"/>
                </a:lnTo>
                <a:lnTo>
                  <a:pt x="116" y="7"/>
                </a:lnTo>
                <a:lnTo>
                  <a:pt x="113" y="6"/>
                </a:lnTo>
                <a:lnTo>
                  <a:pt x="107" y="3"/>
                </a:lnTo>
                <a:lnTo>
                  <a:pt x="104" y="2"/>
                </a:lnTo>
                <a:lnTo>
                  <a:pt x="100" y="1"/>
                </a:lnTo>
                <a:lnTo>
                  <a:pt x="97" y="1"/>
                </a:lnTo>
                <a:lnTo>
                  <a:pt x="93" y="1"/>
                </a:lnTo>
                <a:lnTo>
                  <a:pt x="90" y="1"/>
                </a:lnTo>
                <a:lnTo>
                  <a:pt x="82" y="0"/>
                </a:lnTo>
                <a:lnTo>
                  <a:pt x="63" y="0"/>
                </a:lnTo>
                <a:lnTo>
                  <a:pt x="59" y="1"/>
                </a:lnTo>
                <a:lnTo>
                  <a:pt x="54" y="2"/>
                </a:lnTo>
                <a:lnTo>
                  <a:pt x="49" y="3"/>
                </a:lnTo>
                <a:lnTo>
                  <a:pt x="45" y="4"/>
                </a:lnTo>
                <a:lnTo>
                  <a:pt x="40" y="5"/>
                </a:lnTo>
                <a:lnTo>
                  <a:pt x="36" y="5"/>
                </a:lnTo>
                <a:lnTo>
                  <a:pt x="33" y="6"/>
                </a:lnTo>
                <a:lnTo>
                  <a:pt x="30" y="7"/>
                </a:lnTo>
                <a:lnTo>
                  <a:pt x="27" y="9"/>
                </a:lnTo>
                <a:lnTo>
                  <a:pt x="21" y="12"/>
                </a:lnTo>
                <a:lnTo>
                  <a:pt x="18" y="14"/>
                </a:lnTo>
                <a:lnTo>
                  <a:pt x="15" y="16"/>
                </a:lnTo>
                <a:lnTo>
                  <a:pt x="12" y="19"/>
                </a:lnTo>
                <a:lnTo>
                  <a:pt x="10" y="22"/>
                </a:lnTo>
                <a:lnTo>
                  <a:pt x="8" y="25"/>
                </a:lnTo>
                <a:lnTo>
                  <a:pt x="6" y="27"/>
                </a:lnTo>
                <a:lnTo>
                  <a:pt x="4" y="29"/>
                </a:lnTo>
                <a:lnTo>
                  <a:pt x="2" y="31"/>
                </a:lnTo>
                <a:lnTo>
                  <a:pt x="2" y="34"/>
                </a:lnTo>
                <a:lnTo>
                  <a:pt x="1" y="36"/>
                </a:lnTo>
                <a:lnTo>
                  <a:pt x="1" y="37"/>
                </a:lnTo>
                <a:lnTo>
                  <a:pt x="0" y="39"/>
                </a:lnTo>
                <a:lnTo>
                  <a:pt x="0" y="41"/>
                </a:lnTo>
                <a:lnTo>
                  <a:pt x="1" y="44"/>
                </a:lnTo>
                <a:lnTo>
                  <a:pt x="2" y="47"/>
                </a:lnTo>
                <a:lnTo>
                  <a:pt x="3" y="50"/>
                </a:lnTo>
                <a:lnTo>
                  <a:pt x="4" y="53"/>
                </a:lnTo>
                <a:lnTo>
                  <a:pt x="6" y="55"/>
                </a:lnTo>
                <a:lnTo>
                  <a:pt x="8" y="57"/>
                </a:lnTo>
                <a:lnTo>
                  <a:pt x="9" y="60"/>
                </a:lnTo>
                <a:lnTo>
                  <a:pt x="11" y="62"/>
                </a:lnTo>
                <a:lnTo>
                  <a:pt x="13" y="64"/>
                </a:lnTo>
                <a:lnTo>
                  <a:pt x="17" y="68"/>
                </a:lnTo>
                <a:lnTo>
                  <a:pt x="19" y="69"/>
                </a:lnTo>
                <a:lnTo>
                  <a:pt x="21" y="71"/>
                </a:lnTo>
                <a:lnTo>
                  <a:pt x="24" y="73"/>
                </a:lnTo>
                <a:lnTo>
                  <a:pt x="27" y="75"/>
                </a:lnTo>
                <a:lnTo>
                  <a:pt x="30" y="77"/>
                </a:lnTo>
                <a:lnTo>
                  <a:pt x="32" y="79"/>
                </a:lnTo>
                <a:lnTo>
                  <a:pt x="35" y="81"/>
                </a:lnTo>
                <a:lnTo>
                  <a:pt x="37" y="83"/>
                </a:lnTo>
                <a:lnTo>
                  <a:pt x="40" y="84"/>
                </a:lnTo>
                <a:lnTo>
                  <a:pt x="44" y="86"/>
                </a:lnTo>
                <a:lnTo>
                  <a:pt x="47" y="88"/>
                </a:lnTo>
                <a:lnTo>
                  <a:pt x="51" y="88"/>
                </a:lnTo>
                <a:lnTo>
                  <a:pt x="54" y="89"/>
                </a:lnTo>
                <a:lnTo>
                  <a:pt x="59" y="90"/>
                </a:lnTo>
                <a:lnTo>
                  <a:pt x="63" y="91"/>
                </a:lnTo>
                <a:lnTo>
                  <a:pt x="68" y="93"/>
                </a:lnTo>
                <a:lnTo>
                  <a:pt x="72" y="94"/>
                </a:lnTo>
                <a:lnTo>
                  <a:pt x="76" y="96"/>
                </a:lnTo>
                <a:lnTo>
                  <a:pt x="84" y="101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10" name="SMARTPenAnnotation35"/>
          <p:cNvSpPr>
            <a:spLocks/>
          </p:cNvSpPr>
          <p:nvPr/>
        </p:nvSpPr>
        <p:spPr bwMode="auto">
          <a:xfrm>
            <a:off x="4089400" y="2500313"/>
            <a:ext cx="207963" cy="225425"/>
          </a:xfrm>
          <a:custGeom>
            <a:avLst/>
            <a:gdLst/>
            <a:ahLst/>
            <a:cxnLst>
              <a:cxn ang="0">
                <a:pos x="130" y="8"/>
              </a:cxn>
              <a:cxn ang="0">
                <a:pos x="128" y="7"/>
              </a:cxn>
              <a:cxn ang="0">
                <a:pos x="121" y="3"/>
              </a:cxn>
              <a:cxn ang="0">
                <a:pos x="116" y="1"/>
              </a:cxn>
              <a:cxn ang="0">
                <a:pos x="109" y="0"/>
              </a:cxn>
              <a:cxn ang="0">
                <a:pos x="85" y="0"/>
              </a:cxn>
              <a:cxn ang="0">
                <a:pos x="79" y="2"/>
              </a:cxn>
              <a:cxn ang="0">
                <a:pos x="71" y="4"/>
              </a:cxn>
              <a:cxn ang="0">
                <a:pos x="60" y="10"/>
              </a:cxn>
              <a:cxn ang="0">
                <a:pos x="16" y="33"/>
              </a:cxn>
              <a:cxn ang="0">
                <a:pos x="11" y="39"/>
              </a:cxn>
              <a:cxn ang="0">
                <a:pos x="6" y="44"/>
              </a:cxn>
              <a:cxn ang="0">
                <a:pos x="3" y="48"/>
              </a:cxn>
              <a:cxn ang="0">
                <a:pos x="1" y="56"/>
              </a:cxn>
              <a:cxn ang="0">
                <a:pos x="0" y="64"/>
              </a:cxn>
              <a:cxn ang="0">
                <a:pos x="2" y="66"/>
              </a:cxn>
              <a:cxn ang="0">
                <a:pos x="11" y="70"/>
              </a:cxn>
              <a:cxn ang="0">
                <a:pos x="16" y="72"/>
              </a:cxn>
              <a:cxn ang="0">
                <a:pos x="21" y="73"/>
              </a:cxn>
              <a:cxn ang="0">
                <a:pos x="27" y="73"/>
              </a:cxn>
              <a:cxn ang="0">
                <a:pos x="38" y="73"/>
              </a:cxn>
              <a:cxn ang="0">
                <a:pos x="45" y="71"/>
              </a:cxn>
              <a:cxn ang="0">
                <a:pos x="53" y="69"/>
              </a:cxn>
              <a:cxn ang="0">
                <a:pos x="60" y="68"/>
              </a:cxn>
              <a:cxn ang="0">
                <a:pos x="68" y="66"/>
              </a:cxn>
              <a:cxn ang="0">
                <a:pos x="75" y="63"/>
              </a:cxn>
              <a:cxn ang="0">
                <a:pos x="83" y="60"/>
              </a:cxn>
              <a:cxn ang="0">
                <a:pos x="89" y="56"/>
              </a:cxn>
              <a:cxn ang="0">
                <a:pos x="93" y="52"/>
              </a:cxn>
              <a:cxn ang="0">
                <a:pos x="97" y="49"/>
              </a:cxn>
              <a:cxn ang="0">
                <a:pos x="103" y="46"/>
              </a:cxn>
              <a:cxn ang="0">
                <a:pos x="109" y="45"/>
              </a:cxn>
              <a:cxn ang="0">
                <a:pos x="111" y="43"/>
              </a:cxn>
              <a:cxn ang="0">
                <a:pos x="113" y="44"/>
              </a:cxn>
              <a:cxn ang="0">
                <a:pos x="110" y="48"/>
              </a:cxn>
              <a:cxn ang="0">
                <a:pos x="107" y="53"/>
              </a:cxn>
              <a:cxn ang="0">
                <a:pos x="104" y="58"/>
              </a:cxn>
              <a:cxn ang="0">
                <a:pos x="103" y="63"/>
              </a:cxn>
              <a:cxn ang="0">
                <a:pos x="99" y="69"/>
              </a:cxn>
              <a:cxn ang="0">
                <a:pos x="96" y="75"/>
              </a:cxn>
              <a:cxn ang="0">
                <a:pos x="93" y="81"/>
              </a:cxn>
              <a:cxn ang="0">
                <a:pos x="91" y="88"/>
              </a:cxn>
              <a:cxn ang="0">
                <a:pos x="89" y="94"/>
              </a:cxn>
              <a:cxn ang="0">
                <a:pos x="84" y="101"/>
              </a:cxn>
              <a:cxn ang="0">
                <a:pos x="81" y="105"/>
              </a:cxn>
              <a:cxn ang="0">
                <a:pos x="80" y="112"/>
              </a:cxn>
              <a:cxn ang="0">
                <a:pos x="79" y="117"/>
              </a:cxn>
              <a:cxn ang="0">
                <a:pos x="79" y="121"/>
              </a:cxn>
              <a:cxn ang="0">
                <a:pos x="74" y="128"/>
              </a:cxn>
              <a:cxn ang="0">
                <a:pos x="68" y="141"/>
              </a:cxn>
            </a:cxnLst>
            <a:rect l="0" t="0" r="r" b="b"/>
            <a:pathLst>
              <a:path w="131" h="142">
                <a:moveTo>
                  <a:pt x="130" y="11"/>
                </a:moveTo>
                <a:lnTo>
                  <a:pt x="130" y="8"/>
                </a:lnTo>
                <a:lnTo>
                  <a:pt x="129" y="7"/>
                </a:lnTo>
                <a:lnTo>
                  <a:pt x="128" y="7"/>
                </a:lnTo>
                <a:lnTo>
                  <a:pt x="124" y="6"/>
                </a:lnTo>
                <a:lnTo>
                  <a:pt x="121" y="3"/>
                </a:lnTo>
                <a:lnTo>
                  <a:pt x="120" y="2"/>
                </a:lnTo>
                <a:lnTo>
                  <a:pt x="116" y="1"/>
                </a:lnTo>
                <a:lnTo>
                  <a:pt x="113" y="0"/>
                </a:lnTo>
                <a:lnTo>
                  <a:pt x="109" y="0"/>
                </a:lnTo>
                <a:lnTo>
                  <a:pt x="105" y="0"/>
                </a:lnTo>
                <a:lnTo>
                  <a:pt x="85" y="0"/>
                </a:lnTo>
                <a:lnTo>
                  <a:pt x="82" y="1"/>
                </a:lnTo>
                <a:lnTo>
                  <a:pt x="79" y="2"/>
                </a:lnTo>
                <a:lnTo>
                  <a:pt x="75" y="3"/>
                </a:lnTo>
                <a:lnTo>
                  <a:pt x="71" y="4"/>
                </a:lnTo>
                <a:lnTo>
                  <a:pt x="68" y="6"/>
                </a:lnTo>
                <a:lnTo>
                  <a:pt x="60" y="10"/>
                </a:lnTo>
                <a:lnTo>
                  <a:pt x="19" y="30"/>
                </a:lnTo>
                <a:lnTo>
                  <a:pt x="16" y="33"/>
                </a:lnTo>
                <a:lnTo>
                  <a:pt x="13" y="35"/>
                </a:lnTo>
                <a:lnTo>
                  <a:pt x="11" y="39"/>
                </a:lnTo>
                <a:lnTo>
                  <a:pt x="8" y="41"/>
                </a:lnTo>
                <a:lnTo>
                  <a:pt x="6" y="44"/>
                </a:lnTo>
                <a:lnTo>
                  <a:pt x="4" y="46"/>
                </a:lnTo>
                <a:lnTo>
                  <a:pt x="3" y="48"/>
                </a:lnTo>
                <a:lnTo>
                  <a:pt x="1" y="52"/>
                </a:lnTo>
                <a:lnTo>
                  <a:pt x="1" y="56"/>
                </a:lnTo>
                <a:lnTo>
                  <a:pt x="0" y="60"/>
                </a:lnTo>
                <a:lnTo>
                  <a:pt x="0" y="64"/>
                </a:lnTo>
                <a:lnTo>
                  <a:pt x="1" y="65"/>
                </a:lnTo>
                <a:lnTo>
                  <a:pt x="2" y="66"/>
                </a:lnTo>
                <a:lnTo>
                  <a:pt x="5" y="67"/>
                </a:lnTo>
                <a:lnTo>
                  <a:pt x="11" y="70"/>
                </a:lnTo>
                <a:lnTo>
                  <a:pt x="14" y="71"/>
                </a:lnTo>
                <a:lnTo>
                  <a:pt x="16" y="72"/>
                </a:lnTo>
                <a:lnTo>
                  <a:pt x="18" y="72"/>
                </a:lnTo>
                <a:lnTo>
                  <a:pt x="21" y="73"/>
                </a:lnTo>
                <a:lnTo>
                  <a:pt x="24" y="73"/>
                </a:lnTo>
                <a:lnTo>
                  <a:pt x="27" y="73"/>
                </a:lnTo>
                <a:lnTo>
                  <a:pt x="34" y="73"/>
                </a:lnTo>
                <a:lnTo>
                  <a:pt x="38" y="73"/>
                </a:lnTo>
                <a:lnTo>
                  <a:pt x="42" y="72"/>
                </a:lnTo>
                <a:lnTo>
                  <a:pt x="45" y="71"/>
                </a:lnTo>
                <a:lnTo>
                  <a:pt x="49" y="70"/>
                </a:lnTo>
                <a:lnTo>
                  <a:pt x="53" y="69"/>
                </a:lnTo>
                <a:lnTo>
                  <a:pt x="57" y="69"/>
                </a:lnTo>
                <a:lnTo>
                  <a:pt x="60" y="68"/>
                </a:lnTo>
                <a:lnTo>
                  <a:pt x="64" y="67"/>
                </a:lnTo>
                <a:lnTo>
                  <a:pt x="68" y="66"/>
                </a:lnTo>
                <a:lnTo>
                  <a:pt x="72" y="65"/>
                </a:lnTo>
                <a:lnTo>
                  <a:pt x="75" y="63"/>
                </a:lnTo>
                <a:lnTo>
                  <a:pt x="79" y="61"/>
                </a:lnTo>
                <a:lnTo>
                  <a:pt x="83" y="60"/>
                </a:lnTo>
                <a:lnTo>
                  <a:pt x="86" y="58"/>
                </a:lnTo>
                <a:lnTo>
                  <a:pt x="89" y="56"/>
                </a:lnTo>
                <a:lnTo>
                  <a:pt x="91" y="54"/>
                </a:lnTo>
                <a:lnTo>
                  <a:pt x="93" y="52"/>
                </a:lnTo>
                <a:lnTo>
                  <a:pt x="95" y="51"/>
                </a:lnTo>
                <a:lnTo>
                  <a:pt x="97" y="49"/>
                </a:lnTo>
                <a:lnTo>
                  <a:pt x="99" y="47"/>
                </a:lnTo>
                <a:lnTo>
                  <a:pt x="103" y="46"/>
                </a:lnTo>
                <a:lnTo>
                  <a:pt x="107" y="45"/>
                </a:lnTo>
                <a:lnTo>
                  <a:pt x="109" y="45"/>
                </a:lnTo>
                <a:lnTo>
                  <a:pt x="110" y="45"/>
                </a:lnTo>
                <a:lnTo>
                  <a:pt x="111" y="43"/>
                </a:lnTo>
                <a:lnTo>
                  <a:pt x="113" y="40"/>
                </a:lnTo>
                <a:lnTo>
                  <a:pt x="113" y="44"/>
                </a:lnTo>
                <a:lnTo>
                  <a:pt x="110" y="48"/>
                </a:lnTo>
                <a:lnTo>
                  <a:pt x="108" y="50"/>
                </a:lnTo>
                <a:lnTo>
                  <a:pt x="107" y="53"/>
                </a:lnTo>
                <a:lnTo>
                  <a:pt x="105" y="56"/>
                </a:lnTo>
                <a:lnTo>
                  <a:pt x="104" y="58"/>
                </a:lnTo>
                <a:lnTo>
                  <a:pt x="103" y="61"/>
                </a:lnTo>
                <a:lnTo>
                  <a:pt x="103" y="63"/>
                </a:lnTo>
                <a:lnTo>
                  <a:pt x="100" y="67"/>
                </a:lnTo>
                <a:lnTo>
                  <a:pt x="99" y="69"/>
                </a:lnTo>
                <a:lnTo>
                  <a:pt x="97" y="72"/>
                </a:lnTo>
                <a:lnTo>
                  <a:pt x="96" y="75"/>
                </a:lnTo>
                <a:lnTo>
                  <a:pt x="94" y="78"/>
                </a:lnTo>
                <a:lnTo>
                  <a:pt x="93" y="81"/>
                </a:lnTo>
                <a:lnTo>
                  <a:pt x="92" y="85"/>
                </a:lnTo>
                <a:lnTo>
                  <a:pt x="91" y="88"/>
                </a:lnTo>
                <a:lnTo>
                  <a:pt x="90" y="91"/>
                </a:lnTo>
                <a:lnTo>
                  <a:pt x="89" y="94"/>
                </a:lnTo>
                <a:lnTo>
                  <a:pt x="88" y="96"/>
                </a:lnTo>
                <a:lnTo>
                  <a:pt x="84" y="101"/>
                </a:lnTo>
                <a:lnTo>
                  <a:pt x="83" y="103"/>
                </a:lnTo>
                <a:lnTo>
                  <a:pt x="81" y="105"/>
                </a:lnTo>
                <a:lnTo>
                  <a:pt x="81" y="108"/>
                </a:lnTo>
                <a:lnTo>
                  <a:pt x="80" y="112"/>
                </a:lnTo>
                <a:lnTo>
                  <a:pt x="80" y="114"/>
                </a:lnTo>
                <a:lnTo>
                  <a:pt x="79" y="117"/>
                </a:lnTo>
                <a:lnTo>
                  <a:pt x="79" y="119"/>
                </a:lnTo>
                <a:lnTo>
                  <a:pt x="79" y="121"/>
                </a:lnTo>
                <a:lnTo>
                  <a:pt x="76" y="125"/>
                </a:lnTo>
                <a:lnTo>
                  <a:pt x="74" y="128"/>
                </a:lnTo>
                <a:lnTo>
                  <a:pt x="72" y="132"/>
                </a:lnTo>
                <a:lnTo>
                  <a:pt x="68" y="141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11" name="SMARTPenAnnotation36"/>
          <p:cNvSpPr>
            <a:spLocks/>
          </p:cNvSpPr>
          <p:nvPr/>
        </p:nvSpPr>
        <p:spPr bwMode="auto">
          <a:xfrm>
            <a:off x="4114800" y="2667000"/>
            <a:ext cx="136525" cy="168275"/>
          </a:xfrm>
          <a:custGeom>
            <a:avLst/>
            <a:gdLst/>
            <a:ahLst/>
            <a:cxnLst>
              <a:cxn ang="0">
                <a:pos x="85" y="12"/>
              </a:cxn>
              <a:cxn ang="0">
                <a:pos x="83" y="10"/>
              </a:cxn>
              <a:cxn ang="0">
                <a:pos x="81" y="9"/>
              </a:cxn>
              <a:cxn ang="0">
                <a:pos x="80" y="6"/>
              </a:cxn>
              <a:cxn ang="0">
                <a:pos x="78" y="5"/>
              </a:cxn>
              <a:cxn ang="0">
                <a:pos x="72" y="4"/>
              </a:cxn>
              <a:cxn ang="0">
                <a:pos x="66" y="4"/>
              </a:cxn>
              <a:cxn ang="0">
                <a:pos x="60" y="2"/>
              </a:cxn>
              <a:cxn ang="0">
                <a:pos x="54" y="0"/>
              </a:cxn>
              <a:cxn ang="0">
                <a:pos x="47" y="2"/>
              </a:cxn>
              <a:cxn ang="0">
                <a:pos x="41" y="3"/>
              </a:cxn>
              <a:cxn ang="0">
                <a:pos x="36" y="3"/>
              </a:cxn>
              <a:cxn ang="0">
                <a:pos x="29" y="3"/>
              </a:cxn>
              <a:cxn ang="0">
                <a:pos x="24" y="5"/>
              </a:cxn>
              <a:cxn ang="0">
                <a:pos x="20" y="7"/>
              </a:cxn>
              <a:cxn ang="0">
                <a:pos x="16" y="8"/>
              </a:cxn>
              <a:cxn ang="0">
                <a:pos x="12" y="11"/>
              </a:cxn>
              <a:cxn ang="0">
                <a:pos x="8" y="14"/>
              </a:cxn>
              <a:cxn ang="0">
                <a:pos x="7" y="17"/>
              </a:cxn>
              <a:cxn ang="0">
                <a:pos x="8" y="21"/>
              </a:cxn>
              <a:cxn ang="0">
                <a:pos x="10" y="25"/>
              </a:cxn>
              <a:cxn ang="0">
                <a:pos x="11" y="31"/>
              </a:cxn>
              <a:cxn ang="0">
                <a:pos x="15" y="36"/>
              </a:cxn>
              <a:cxn ang="0">
                <a:pos x="20" y="41"/>
              </a:cxn>
              <a:cxn ang="0">
                <a:pos x="24" y="48"/>
              </a:cxn>
              <a:cxn ang="0">
                <a:pos x="30" y="53"/>
              </a:cxn>
              <a:cxn ang="0">
                <a:pos x="36" y="58"/>
              </a:cxn>
              <a:cxn ang="0">
                <a:pos x="41" y="64"/>
              </a:cxn>
              <a:cxn ang="0">
                <a:pos x="45" y="70"/>
              </a:cxn>
              <a:cxn ang="0">
                <a:pos x="49" y="75"/>
              </a:cxn>
              <a:cxn ang="0">
                <a:pos x="58" y="84"/>
              </a:cxn>
              <a:cxn ang="0">
                <a:pos x="60" y="89"/>
              </a:cxn>
              <a:cxn ang="0">
                <a:pos x="61" y="93"/>
              </a:cxn>
              <a:cxn ang="0">
                <a:pos x="62" y="97"/>
              </a:cxn>
              <a:cxn ang="0">
                <a:pos x="62" y="101"/>
              </a:cxn>
              <a:cxn ang="0">
                <a:pos x="60" y="103"/>
              </a:cxn>
              <a:cxn ang="0">
                <a:pos x="57" y="104"/>
              </a:cxn>
              <a:cxn ang="0">
                <a:pos x="49" y="105"/>
              </a:cxn>
              <a:cxn ang="0">
                <a:pos x="35" y="105"/>
              </a:cxn>
              <a:cxn ang="0">
                <a:pos x="30" y="103"/>
              </a:cxn>
              <a:cxn ang="0">
                <a:pos x="23" y="100"/>
              </a:cxn>
              <a:cxn ang="0">
                <a:pos x="0" y="94"/>
              </a:cxn>
            </a:cxnLst>
            <a:rect l="0" t="0" r="r" b="b"/>
            <a:pathLst>
              <a:path w="86" h="106">
                <a:moveTo>
                  <a:pt x="85" y="15"/>
                </a:moveTo>
                <a:lnTo>
                  <a:pt x="85" y="12"/>
                </a:lnTo>
                <a:lnTo>
                  <a:pt x="84" y="11"/>
                </a:lnTo>
                <a:lnTo>
                  <a:pt x="83" y="10"/>
                </a:lnTo>
                <a:lnTo>
                  <a:pt x="82" y="10"/>
                </a:lnTo>
                <a:lnTo>
                  <a:pt x="81" y="9"/>
                </a:lnTo>
                <a:lnTo>
                  <a:pt x="80" y="8"/>
                </a:lnTo>
                <a:lnTo>
                  <a:pt x="80" y="6"/>
                </a:lnTo>
                <a:lnTo>
                  <a:pt x="79" y="6"/>
                </a:lnTo>
                <a:lnTo>
                  <a:pt x="78" y="5"/>
                </a:lnTo>
                <a:lnTo>
                  <a:pt x="74" y="4"/>
                </a:lnTo>
                <a:lnTo>
                  <a:pt x="72" y="4"/>
                </a:lnTo>
                <a:lnTo>
                  <a:pt x="69" y="4"/>
                </a:lnTo>
                <a:lnTo>
                  <a:pt x="66" y="4"/>
                </a:lnTo>
                <a:lnTo>
                  <a:pt x="63" y="3"/>
                </a:lnTo>
                <a:lnTo>
                  <a:pt x="60" y="2"/>
                </a:lnTo>
                <a:lnTo>
                  <a:pt x="57" y="1"/>
                </a:lnTo>
                <a:lnTo>
                  <a:pt x="54" y="0"/>
                </a:lnTo>
                <a:lnTo>
                  <a:pt x="50" y="1"/>
                </a:lnTo>
                <a:lnTo>
                  <a:pt x="47" y="2"/>
                </a:lnTo>
                <a:lnTo>
                  <a:pt x="44" y="2"/>
                </a:lnTo>
                <a:lnTo>
                  <a:pt x="41" y="3"/>
                </a:lnTo>
                <a:lnTo>
                  <a:pt x="39" y="3"/>
                </a:lnTo>
                <a:lnTo>
                  <a:pt x="36" y="3"/>
                </a:lnTo>
                <a:lnTo>
                  <a:pt x="33" y="3"/>
                </a:lnTo>
                <a:lnTo>
                  <a:pt x="29" y="3"/>
                </a:lnTo>
                <a:lnTo>
                  <a:pt x="27" y="4"/>
                </a:lnTo>
                <a:lnTo>
                  <a:pt x="24" y="5"/>
                </a:lnTo>
                <a:lnTo>
                  <a:pt x="22" y="7"/>
                </a:lnTo>
                <a:lnTo>
                  <a:pt x="20" y="7"/>
                </a:lnTo>
                <a:lnTo>
                  <a:pt x="18" y="8"/>
                </a:lnTo>
                <a:lnTo>
                  <a:pt x="16" y="8"/>
                </a:lnTo>
                <a:lnTo>
                  <a:pt x="14" y="9"/>
                </a:lnTo>
                <a:lnTo>
                  <a:pt x="12" y="11"/>
                </a:lnTo>
                <a:lnTo>
                  <a:pt x="10" y="12"/>
                </a:lnTo>
                <a:lnTo>
                  <a:pt x="8" y="14"/>
                </a:lnTo>
                <a:lnTo>
                  <a:pt x="8" y="15"/>
                </a:lnTo>
                <a:lnTo>
                  <a:pt x="7" y="17"/>
                </a:lnTo>
                <a:lnTo>
                  <a:pt x="7" y="19"/>
                </a:lnTo>
                <a:lnTo>
                  <a:pt x="8" y="21"/>
                </a:lnTo>
                <a:lnTo>
                  <a:pt x="9" y="22"/>
                </a:lnTo>
                <a:lnTo>
                  <a:pt x="10" y="25"/>
                </a:lnTo>
                <a:lnTo>
                  <a:pt x="10" y="28"/>
                </a:lnTo>
                <a:lnTo>
                  <a:pt x="11" y="31"/>
                </a:lnTo>
                <a:lnTo>
                  <a:pt x="12" y="34"/>
                </a:lnTo>
                <a:lnTo>
                  <a:pt x="15" y="36"/>
                </a:lnTo>
                <a:lnTo>
                  <a:pt x="17" y="38"/>
                </a:lnTo>
                <a:lnTo>
                  <a:pt x="20" y="41"/>
                </a:lnTo>
                <a:lnTo>
                  <a:pt x="22" y="44"/>
                </a:lnTo>
                <a:lnTo>
                  <a:pt x="24" y="48"/>
                </a:lnTo>
                <a:lnTo>
                  <a:pt x="27" y="50"/>
                </a:lnTo>
                <a:lnTo>
                  <a:pt x="30" y="53"/>
                </a:lnTo>
                <a:lnTo>
                  <a:pt x="33" y="55"/>
                </a:lnTo>
                <a:lnTo>
                  <a:pt x="36" y="58"/>
                </a:lnTo>
                <a:lnTo>
                  <a:pt x="38" y="61"/>
                </a:lnTo>
                <a:lnTo>
                  <a:pt x="41" y="64"/>
                </a:lnTo>
                <a:lnTo>
                  <a:pt x="43" y="67"/>
                </a:lnTo>
                <a:lnTo>
                  <a:pt x="45" y="70"/>
                </a:lnTo>
                <a:lnTo>
                  <a:pt x="47" y="72"/>
                </a:lnTo>
                <a:lnTo>
                  <a:pt x="49" y="75"/>
                </a:lnTo>
                <a:lnTo>
                  <a:pt x="56" y="81"/>
                </a:lnTo>
                <a:lnTo>
                  <a:pt x="58" y="84"/>
                </a:lnTo>
                <a:lnTo>
                  <a:pt x="59" y="87"/>
                </a:lnTo>
                <a:lnTo>
                  <a:pt x="60" y="89"/>
                </a:lnTo>
                <a:lnTo>
                  <a:pt x="61" y="91"/>
                </a:lnTo>
                <a:lnTo>
                  <a:pt x="61" y="93"/>
                </a:lnTo>
                <a:lnTo>
                  <a:pt x="62" y="95"/>
                </a:lnTo>
                <a:lnTo>
                  <a:pt x="62" y="97"/>
                </a:lnTo>
                <a:lnTo>
                  <a:pt x="62" y="99"/>
                </a:lnTo>
                <a:lnTo>
                  <a:pt x="62" y="101"/>
                </a:lnTo>
                <a:lnTo>
                  <a:pt x="61" y="102"/>
                </a:lnTo>
                <a:lnTo>
                  <a:pt x="60" y="103"/>
                </a:lnTo>
                <a:lnTo>
                  <a:pt x="59" y="104"/>
                </a:lnTo>
                <a:lnTo>
                  <a:pt x="57" y="104"/>
                </a:lnTo>
                <a:lnTo>
                  <a:pt x="54" y="104"/>
                </a:lnTo>
                <a:lnTo>
                  <a:pt x="49" y="105"/>
                </a:lnTo>
                <a:lnTo>
                  <a:pt x="44" y="105"/>
                </a:lnTo>
                <a:lnTo>
                  <a:pt x="35" y="105"/>
                </a:lnTo>
                <a:lnTo>
                  <a:pt x="32" y="104"/>
                </a:lnTo>
                <a:lnTo>
                  <a:pt x="30" y="103"/>
                </a:lnTo>
                <a:lnTo>
                  <a:pt x="27" y="102"/>
                </a:lnTo>
                <a:lnTo>
                  <a:pt x="23" y="100"/>
                </a:lnTo>
                <a:lnTo>
                  <a:pt x="18" y="99"/>
                </a:lnTo>
                <a:lnTo>
                  <a:pt x="0" y="94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12" name="SMARTPenAnnotation37"/>
          <p:cNvSpPr>
            <a:spLocks/>
          </p:cNvSpPr>
          <p:nvPr/>
        </p:nvSpPr>
        <p:spPr bwMode="auto">
          <a:xfrm>
            <a:off x="4081463" y="2786063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" y="0"/>
              </a:cxn>
              <a:cxn ang="0">
                <a:pos x="0" y="0"/>
              </a:cxn>
            </a:cxnLst>
            <a:rect l="0" t="0" r="r" b="b"/>
            <a:pathLst>
              <a:path w="2" h="1">
                <a:moveTo>
                  <a:pt x="0" y="0"/>
                </a:moveTo>
                <a:lnTo>
                  <a:pt x="1" y="0"/>
                </a:lnTo>
                <a:lnTo>
                  <a:pt x="0" y="0"/>
                </a:lnTo>
                <a:close/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13" name="SMARTPenAnnotation38"/>
          <p:cNvSpPr>
            <a:spLocks/>
          </p:cNvSpPr>
          <p:nvPr/>
        </p:nvSpPr>
        <p:spPr bwMode="auto">
          <a:xfrm>
            <a:off x="973138" y="3359150"/>
            <a:ext cx="171450" cy="423863"/>
          </a:xfrm>
          <a:custGeom>
            <a:avLst/>
            <a:gdLst/>
            <a:ahLst/>
            <a:cxnLst>
              <a:cxn ang="0">
                <a:pos x="23" y="15"/>
              </a:cxn>
              <a:cxn ang="0">
                <a:pos x="19" y="23"/>
              </a:cxn>
              <a:cxn ang="0">
                <a:pos x="21" y="25"/>
              </a:cxn>
              <a:cxn ang="0">
                <a:pos x="22" y="30"/>
              </a:cxn>
              <a:cxn ang="0">
                <a:pos x="19" y="38"/>
              </a:cxn>
              <a:cxn ang="0">
                <a:pos x="21" y="52"/>
              </a:cxn>
              <a:cxn ang="0">
                <a:pos x="22" y="62"/>
              </a:cxn>
              <a:cxn ang="0">
                <a:pos x="23" y="120"/>
              </a:cxn>
              <a:cxn ang="0">
                <a:pos x="21" y="134"/>
              </a:cxn>
              <a:cxn ang="0">
                <a:pos x="19" y="149"/>
              </a:cxn>
              <a:cxn ang="0">
                <a:pos x="18" y="164"/>
              </a:cxn>
              <a:cxn ang="0">
                <a:pos x="17" y="201"/>
              </a:cxn>
              <a:cxn ang="0">
                <a:pos x="15" y="213"/>
              </a:cxn>
              <a:cxn ang="0">
                <a:pos x="13" y="224"/>
              </a:cxn>
              <a:cxn ang="0">
                <a:pos x="12" y="240"/>
              </a:cxn>
              <a:cxn ang="0">
                <a:pos x="11" y="253"/>
              </a:cxn>
              <a:cxn ang="0">
                <a:pos x="11" y="259"/>
              </a:cxn>
              <a:cxn ang="0">
                <a:pos x="8" y="261"/>
              </a:cxn>
              <a:cxn ang="0">
                <a:pos x="6" y="266"/>
              </a:cxn>
              <a:cxn ang="0">
                <a:pos x="6" y="265"/>
              </a:cxn>
              <a:cxn ang="0">
                <a:pos x="3" y="261"/>
              </a:cxn>
              <a:cxn ang="0">
                <a:pos x="1" y="253"/>
              </a:cxn>
              <a:cxn ang="0">
                <a:pos x="0" y="239"/>
              </a:cxn>
              <a:cxn ang="0">
                <a:pos x="0" y="179"/>
              </a:cxn>
              <a:cxn ang="0">
                <a:pos x="2" y="166"/>
              </a:cxn>
              <a:cxn ang="0">
                <a:pos x="4" y="152"/>
              </a:cxn>
              <a:cxn ang="0">
                <a:pos x="5" y="137"/>
              </a:cxn>
              <a:cxn ang="0">
                <a:pos x="6" y="98"/>
              </a:cxn>
              <a:cxn ang="0">
                <a:pos x="7" y="85"/>
              </a:cxn>
              <a:cxn ang="0">
                <a:pos x="10" y="73"/>
              </a:cxn>
              <a:cxn ang="0">
                <a:pos x="11" y="61"/>
              </a:cxn>
              <a:cxn ang="0">
                <a:pos x="13" y="50"/>
              </a:cxn>
              <a:cxn ang="0">
                <a:pos x="16" y="39"/>
              </a:cxn>
              <a:cxn ang="0">
                <a:pos x="19" y="30"/>
              </a:cxn>
              <a:cxn ang="0">
                <a:pos x="22" y="18"/>
              </a:cxn>
              <a:cxn ang="0">
                <a:pos x="26" y="7"/>
              </a:cxn>
              <a:cxn ang="0">
                <a:pos x="28" y="2"/>
              </a:cxn>
              <a:cxn ang="0">
                <a:pos x="31" y="0"/>
              </a:cxn>
              <a:cxn ang="0">
                <a:pos x="34" y="1"/>
              </a:cxn>
              <a:cxn ang="0">
                <a:pos x="37" y="4"/>
              </a:cxn>
              <a:cxn ang="0">
                <a:pos x="38" y="7"/>
              </a:cxn>
              <a:cxn ang="0">
                <a:pos x="39" y="24"/>
              </a:cxn>
              <a:cxn ang="0">
                <a:pos x="40" y="34"/>
              </a:cxn>
              <a:cxn ang="0">
                <a:pos x="42" y="44"/>
              </a:cxn>
              <a:cxn ang="0">
                <a:pos x="44" y="55"/>
              </a:cxn>
              <a:cxn ang="0">
                <a:pos x="45" y="67"/>
              </a:cxn>
              <a:cxn ang="0">
                <a:pos x="45" y="98"/>
              </a:cxn>
              <a:cxn ang="0">
                <a:pos x="47" y="112"/>
              </a:cxn>
              <a:cxn ang="0">
                <a:pos x="49" y="126"/>
              </a:cxn>
              <a:cxn ang="0">
                <a:pos x="50" y="139"/>
              </a:cxn>
              <a:cxn ang="0">
                <a:pos x="52" y="152"/>
              </a:cxn>
              <a:cxn ang="0">
                <a:pos x="55" y="166"/>
              </a:cxn>
              <a:cxn ang="0">
                <a:pos x="60" y="184"/>
              </a:cxn>
              <a:cxn ang="0">
                <a:pos x="66" y="201"/>
              </a:cxn>
              <a:cxn ang="0">
                <a:pos x="70" y="210"/>
              </a:cxn>
              <a:cxn ang="0">
                <a:pos x="75" y="222"/>
              </a:cxn>
              <a:cxn ang="0">
                <a:pos x="79" y="228"/>
              </a:cxn>
              <a:cxn ang="0">
                <a:pos x="84" y="234"/>
              </a:cxn>
              <a:cxn ang="0">
                <a:pos x="107" y="258"/>
              </a:cxn>
            </a:cxnLst>
            <a:rect l="0" t="0" r="r" b="b"/>
            <a:pathLst>
              <a:path w="108" h="267">
                <a:moveTo>
                  <a:pt x="23" y="10"/>
                </a:moveTo>
                <a:lnTo>
                  <a:pt x="23" y="15"/>
                </a:lnTo>
                <a:lnTo>
                  <a:pt x="20" y="22"/>
                </a:lnTo>
                <a:lnTo>
                  <a:pt x="19" y="23"/>
                </a:lnTo>
                <a:lnTo>
                  <a:pt x="20" y="25"/>
                </a:lnTo>
                <a:lnTo>
                  <a:pt x="21" y="25"/>
                </a:lnTo>
                <a:lnTo>
                  <a:pt x="21" y="27"/>
                </a:lnTo>
                <a:lnTo>
                  <a:pt x="22" y="30"/>
                </a:lnTo>
                <a:lnTo>
                  <a:pt x="21" y="35"/>
                </a:lnTo>
                <a:lnTo>
                  <a:pt x="19" y="38"/>
                </a:lnTo>
                <a:lnTo>
                  <a:pt x="19" y="41"/>
                </a:lnTo>
                <a:lnTo>
                  <a:pt x="21" y="52"/>
                </a:lnTo>
                <a:lnTo>
                  <a:pt x="22" y="57"/>
                </a:lnTo>
                <a:lnTo>
                  <a:pt x="22" y="62"/>
                </a:lnTo>
                <a:lnTo>
                  <a:pt x="22" y="74"/>
                </a:lnTo>
                <a:lnTo>
                  <a:pt x="23" y="120"/>
                </a:lnTo>
                <a:lnTo>
                  <a:pt x="22" y="127"/>
                </a:lnTo>
                <a:lnTo>
                  <a:pt x="21" y="134"/>
                </a:lnTo>
                <a:lnTo>
                  <a:pt x="20" y="142"/>
                </a:lnTo>
                <a:lnTo>
                  <a:pt x="19" y="149"/>
                </a:lnTo>
                <a:lnTo>
                  <a:pt x="18" y="157"/>
                </a:lnTo>
                <a:lnTo>
                  <a:pt x="18" y="164"/>
                </a:lnTo>
                <a:lnTo>
                  <a:pt x="17" y="177"/>
                </a:lnTo>
                <a:lnTo>
                  <a:pt x="17" y="201"/>
                </a:lnTo>
                <a:lnTo>
                  <a:pt x="16" y="207"/>
                </a:lnTo>
                <a:lnTo>
                  <a:pt x="15" y="213"/>
                </a:lnTo>
                <a:lnTo>
                  <a:pt x="14" y="218"/>
                </a:lnTo>
                <a:lnTo>
                  <a:pt x="13" y="224"/>
                </a:lnTo>
                <a:lnTo>
                  <a:pt x="13" y="230"/>
                </a:lnTo>
                <a:lnTo>
                  <a:pt x="12" y="240"/>
                </a:lnTo>
                <a:lnTo>
                  <a:pt x="12" y="246"/>
                </a:lnTo>
                <a:lnTo>
                  <a:pt x="11" y="253"/>
                </a:lnTo>
                <a:lnTo>
                  <a:pt x="11" y="256"/>
                </a:lnTo>
                <a:lnTo>
                  <a:pt x="11" y="259"/>
                </a:lnTo>
                <a:lnTo>
                  <a:pt x="10" y="260"/>
                </a:lnTo>
                <a:lnTo>
                  <a:pt x="8" y="261"/>
                </a:lnTo>
                <a:lnTo>
                  <a:pt x="8" y="263"/>
                </a:lnTo>
                <a:lnTo>
                  <a:pt x="6" y="266"/>
                </a:lnTo>
                <a:lnTo>
                  <a:pt x="6" y="265"/>
                </a:lnTo>
                <a:lnTo>
                  <a:pt x="4" y="262"/>
                </a:lnTo>
                <a:lnTo>
                  <a:pt x="3" y="261"/>
                </a:lnTo>
                <a:lnTo>
                  <a:pt x="2" y="259"/>
                </a:lnTo>
                <a:lnTo>
                  <a:pt x="1" y="253"/>
                </a:lnTo>
                <a:lnTo>
                  <a:pt x="0" y="246"/>
                </a:lnTo>
                <a:lnTo>
                  <a:pt x="0" y="239"/>
                </a:lnTo>
                <a:lnTo>
                  <a:pt x="0" y="191"/>
                </a:lnTo>
                <a:lnTo>
                  <a:pt x="0" y="179"/>
                </a:lnTo>
                <a:lnTo>
                  <a:pt x="1" y="173"/>
                </a:lnTo>
                <a:lnTo>
                  <a:pt x="2" y="166"/>
                </a:lnTo>
                <a:lnTo>
                  <a:pt x="3" y="159"/>
                </a:lnTo>
                <a:lnTo>
                  <a:pt x="4" y="152"/>
                </a:lnTo>
                <a:lnTo>
                  <a:pt x="5" y="145"/>
                </a:lnTo>
                <a:lnTo>
                  <a:pt x="5" y="137"/>
                </a:lnTo>
                <a:lnTo>
                  <a:pt x="5" y="124"/>
                </a:lnTo>
                <a:lnTo>
                  <a:pt x="6" y="98"/>
                </a:lnTo>
                <a:lnTo>
                  <a:pt x="6" y="91"/>
                </a:lnTo>
                <a:lnTo>
                  <a:pt x="7" y="85"/>
                </a:lnTo>
                <a:lnTo>
                  <a:pt x="9" y="79"/>
                </a:lnTo>
                <a:lnTo>
                  <a:pt x="10" y="73"/>
                </a:lnTo>
                <a:lnTo>
                  <a:pt x="10" y="67"/>
                </a:lnTo>
                <a:lnTo>
                  <a:pt x="11" y="61"/>
                </a:lnTo>
                <a:lnTo>
                  <a:pt x="11" y="55"/>
                </a:lnTo>
                <a:lnTo>
                  <a:pt x="13" y="50"/>
                </a:lnTo>
                <a:lnTo>
                  <a:pt x="14" y="44"/>
                </a:lnTo>
                <a:lnTo>
                  <a:pt x="16" y="39"/>
                </a:lnTo>
                <a:lnTo>
                  <a:pt x="17" y="34"/>
                </a:lnTo>
                <a:lnTo>
                  <a:pt x="19" y="30"/>
                </a:lnTo>
                <a:lnTo>
                  <a:pt x="21" y="22"/>
                </a:lnTo>
                <a:lnTo>
                  <a:pt x="22" y="18"/>
                </a:lnTo>
                <a:lnTo>
                  <a:pt x="24" y="12"/>
                </a:lnTo>
                <a:lnTo>
                  <a:pt x="26" y="7"/>
                </a:lnTo>
                <a:lnTo>
                  <a:pt x="27" y="3"/>
                </a:lnTo>
                <a:lnTo>
                  <a:pt x="28" y="2"/>
                </a:lnTo>
                <a:lnTo>
                  <a:pt x="30" y="1"/>
                </a:lnTo>
                <a:lnTo>
                  <a:pt x="31" y="0"/>
                </a:lnTo>
                <a:lnTo>
                  <a:pt x="33" y="0"/>
                </a:lnTo>
                <a:lnTo>
                  <a:pt x="34" y="1"/>
                </a:lnTo>
                <a:lnTo>
                  <a:pt x="36" y="2"/>
                </a:lnTo>
                <a:lnTo>
                  <a:pt x="37" y="4"/>
                </a:lnTo>
                <a:lnTo>
                  <a:pt x="38" y="5"/>
                </a:lnTo>
                <a:lnTo>
                  <a:pt x="38" y="7"/>
                </a:lnTo>
                <a:lnTo>
                  <a:pt x="39" y="15"/>
                </a:lnTo>
                <a:lnTo>
                  <a:pt x="39" y="24"/>
                </a:lnTo>
                <a:lnTo>
                  <a:pt x="39" y="29"/>
                </a:lnTo>
                <a:lnTo>
                  <a:pt x="40" y="34"/>
                </a:lnTo>
                <a:lnTo>
                  <a:pt x="41" y="39"/>
                </a:lnTo>
                <a:lnTo>
                  <a:pt x="42" y="44"/>
                </a:lnTo>
                <a:lnTo>
                  <a:pt x="43" y="50"/>
                </a:lnTo>
                <a:lnTo>
                  <a:pt x="44" y="55"/>
                </a:lnTo>
                <a:lnTo>
                  <a:pt x="44" y="61"/>
                </a:lnTo>
                <a:lnTo>
                  <a:pt x="45" y="67"/>
                </a:lnTo>
                <a:lnTo>
                  <a:pt x="45" y="78"/>
                </a:lnTo>
                <a:lnTo>
                  <a:pt x="45" y="98"/>
                </a:lnTo>
                <a:lnTo>
                  <a:pt x="46" y="105"/>
                </a:lnTo>
                <a:lnTo>
                  <a:pt x="47" y="112"/>
                </a:lnTo>
                <a:lnTo>
                  <a:pt x="48" y="119"/>
                </a:lnTo>
                <a:lnTo>
                  <a:pt x="49" y="126"/>
                </a:lnTo>
                <a:lnTo>
                  <a:pt x="50" y="132"/>
                </a:lnTo>
                <a:lnTo>
                  <a:pt x="50" y="139"/>
                </a:lnTo>
                <a:lnTo>
                  <a:pt x="51" y="145"/>
                </a:lnTo>
                <a:lnTo>
                  <a:pt x="52" y="152"/>
                </a:lnTo>
                <a:lnTo>
                  <a:pt x="54" y="159"/>
                </a:lnTo>
                <a:lnTo>
                  <a:pt x="55" y="166"/>
                </a:lnTo>
                <a:lnTo>
                  <a:pt x="57" y="172"/>
                </a:lnTo>
                <a:lnTo>
                  <a:pt x="60" y="184"/>
                </a:lnTo>
                <a:lnTo>
                  <a:pt x="64" y="196"/>
                </a:lnTo>
                <a:lnTo>
                  <a:pt x="66" y="201"/>
                </a:lnTo>
                <a:lnTo>
                  <a:pt x="68" y="205"/>
                </a:lnTo>
                <a:lnTo>
                  <a:pt x="70" y="210"/>
                </a:lnTo>
                <a:lnTo>
                  <a:pt x="73" y="218"/>
                </a:lnTo>
                <a:lnTo>
                  <a:pt x="75" y="222"/>
                </a:lnTo>
                <a:lnTo>
                  <a:pt x="77" y="225"/>
                </a:lnTo>
                <a:lnTo>
                  <a:pt x="79" y="228"/>
                </a:lnTo>
                <a:lnTo>
                  <a:pt x="81" y="230"/>
                </a:lnTo>
                <a:lnTo>
                  <a:pt x="84" y="234"/>
                </a:lnTo>
                <a:lnTo>
                  <a:pt x="92" y="243"/>
                </a:lnTo>
                <a:lnTo>
                  <a:pt x="107" y="258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14" name="SMARTPenAnnotation39"/>
          <p:cNvSpPr>
            <a:spLocks/>
          </p:cNvSpPr>
          <p:nvPr/>
        </p:nvSpPr>
        <p:spPr bwMode="auto">
          <a:xfrm>
            <a:off x="958850" y="3571875"/>
            <a:ext cx="131763" cy="28575"/>
          </a:xfrm>
          <a:custGeom>
            <a:avLst/>
            <a:gdLst/>
            <a:ahLst/>
            <a:cxnLst>
              <a:cxn ang="0">
                <a:pos x="4" y="17"/>
              </a:cxn>
              <a:cxn ang="0">
                <a:pos x="0" y="17"/>
              </a:cxn>
              <a:cxn ang="0">
                <a:pos x="3" y="17"/>
              </a:cxn>
              <a:cxn ang="0">
                <a:pos x="4" y="16"/>
              </a:cxn>
              <a:cxn ang="0">
                <a:pos x="9" y="14"/>
              </a:cxn>
              <a:cxn ang="0">
                <a:pos x="12" y="13"/>
              </a:cxn>
              <a:cxn ang="0">
                <a:pos x="14" y="12"/>
              </a:cxn>
              <a:cxn ang="0">
                <a:pos x="16" y="12"/>
              </a:cxn>
              <a:cxn ang="0">
                <a:pos x="18" y="12"/>
              </a:cxn>
              <a:cxn ang="0">
                <a:pos x="20" y="12"/>
              </a:cxn>
              <a:cxn ang="0">
                <a:pos x="25" y="11"/>
              </a:cxn>
              <a:cxn ang="0">
                <a:pos x="26" y="11"/>
              </a:cxn>
              <a:cxn ang="0">
                <a:pos x="29" y="10"/>
              </a:cxn>
              <a:cxn ang="0">
                <a:pos x="32" y="8"/>
              </a:cxn>
              <a:cxn ang="0">
                <a:pos x="35" y="7"/>
              </a:cxn>
              <a:cxn ang="0">
                <a:pos x="38" y="7"/>
              </a:cxn>
              <a:cxn ang="0">
                <a:pos x="42" y="6"/>
              </a:cxn>
              <a:cxn ang="0">
                <a:pos x="82" y="0"/>
              </a:cxn>
            </a:cxnLst>
            <a:rect l="0" t="0" r="r" b="b"/>
            <a:pathLst>
              <a:path w="83" h="18">
                <a:moveTo>
                  <a:pt x="4" y="17"/>
                </a:moveTo>
                <a:lnTo>
                  <a:pt x="0" y="17"/>
                </a:lnTo>
                <a:lnTo>
                  <a:pt x="3" y="17"/>
                </a:lnTo>
                <a:lnTo>
                  <a:pt x="4" y="16"/>
                </a:lnTo>
                <a:lnTo>
                  <a:pt x="9" y="14"/>
                </a:lnTo>
                <a:lnTo>
                  <a:pt x="12" y="13"/>
                </a:lnTo>
                <a:lnTo>
                  <a:pt x="14" y="12"/>
                </a:lnTo>
                <a:lnTo>
                  <a:pt x="16" y="12"/>
                </a:lnTo>
                <a:lnTo>
                  <a:pt x="18" y="12"/>
                </a:lnTo>
                <a:lnTo>
                  <a:pt x="20" y="12"/>
                </a:lnTo>
                <a:lnTo>
                  <a:pt x="25" y="11"/>
                </a:lnTo>
                <a:lnTo>
                  <a:pt x="26" y="11"/>
                </a:lnTo>
                <a:lnTo>
                  <a:pt x="29" y="10"/>
                </a:lnTo>
                <a:lnTo>
                  <a:pt x="32" y="8"/>
                </a:lnTo>
                <a:lnTo>
                  <a:pt x="35" y="7"/>
                </a:lnTo>
                <a:lnTo>
                  <a:pt x="38" y="7"/>
                </a:lnTo>
                <a:lnTo>
                  <a:pt x="42" y="6"/>
                </a:lnTo>
                <a:lnTo>
                  <a:pt x="82" y="0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15" name="SMARTPenAnnotation40"/>
          <p:cNvSpPr>
            <a:spLocks/>
          </p:cNvSpPr>
          <p:nvPr/>
        </p:nvSpPr>
        <p:spPr bwMode="auto">
          <a:xfrm>
            <a:off x="1160463" y="3455988"/>
            <a:ext cx="82550" cy="336550"/>
          </a:xfrm>
          <a:custGeom>
            <a:avLst/>
            <a:gdLst/>
            <a:ahLst/>
            <a:cxnLst>
              <a:cxn ang="0">
                <a:pos x="17" y="166"/>
              </a:cxn>
              <a:cxn ang="0">
                <a:pos x="19" y="175"/>
              </a:cxn>
              <a:cxn ang="0">
                <a:pos x="21" y="185"/>
              </a:cxn>
              <a:cxn ang="0">
                <a:pos x="22" y="198"/>
              </a:cxn>
              <a:cxn ang="0">
                <a:pos x="23" y="211"/>
              </a:cxn>
              <a:cxn ang="0">
                <a:pos x="22" y="209"/>
              </a:cxn>
              <a:cxn ang="0">
                <a:pos x="20" y="208"/>
              </a:cxn>
              <a:cxn ang="0">
                <a:pos x="18" y="202"/>
              </a:cxn>
              <a:cxn ang="0">
                <a:pos x="17" y="193"/>
              </a:cxn>
              <a:cxn ang="0">
                <a:pos x="17" y="182"/>
              </a:cxn>
              <a:cxn ang="0">
                <a:pos x="14" y="173"/>
              </a:cxn>
              <a:cxn ang="0">
                <a:pos x="13" y="162"/>
              </a:cxn>
              <a:cxn ang="0">
                <a:pos x="12" y="151"/>
              </a:cxn>
              <a:cxn ang="0">
                <a:pos x="11" y="135"/>
              </a:cxn>
              <a:cxn ang="0">
                <a:pos x="9" y="124"/>
              </a:cxn>
              <a:cxn ang="0">
                <a:pos x="7" y="112"/>
              </a:cxn>
              <a:cxn ang="0">
                <a:pos x="6" y="101"/>
              </a:cxn>
              <a:cxn ang="0">
                <a:pos x="5" y="84"/>
              </a:cxn>
              <a:cxn ang="0">
                <a:pos x="3" y="73"/>
              </a:cxn>
              <a:cxn ang="0">
                <a:pos x="1" y="63"/>
              </a:cxn>
              <a:cxn ang="0">
                <a:pos x="1" y="54"/>
              </a:cxn>
              <a:cxn ang="0">
                <a:pos x="1" y="39"/>
              </a:cxn>
              <a:cxn ang="0">
                <a:pos x="3" y="31"/>
              </a:cxn>
              <a:cxn ang="0">
                <a:pos x="5" y="23"/>
              </a:cxn>
              <a:cxn ang="0">
                <a:pos x="6" y="16"/>
              </a:cxn>
              <a:cxn ang="0">
                <a:pos x="9" y="10"/>
              </a:cxn>
              <a:cxn ang="0">
                <a:pos x="11" y="4"/>
              </a:cxn>
              <a:cxn ang="0">
                <a:pos x="13" y="2"/>
              </a:cxn>
              <a:cxn ang="0">
                <a:pos x="16" y="1"/>
              </a:cxn>
              <a:cxn ang="0">
                <a:pos x="22" y="0"/>
              </a:cxn>
              <a:cxn ang="0">
                <a:pos x="27" y="2"/>
              </a:cxn>
              <a:cxn ang="0">
                <a:pos x="32" y="4"/>
              </a:cxn>
              <a:cxn ang="0">
                <a:pos x="36" y="8"/>
              </a:cxn>
              <a:cxn ang="0">
                <a:pos x="41" y="13"/>
              </a:cxn>
              <a:cxn ang="0">
                <a:pos x="45" y="18"/>
              </a:cxn>
              <a:cxn ang="0">
                <a:pos x="48" y="24"/>
              </a:cxn>
              <a:cxn ang="0">
                <a:pos x="50" y="35"/>
              </a:cxn>
              <a:cxn ang="0">
                <a:pos x="51" y="46"/>
              </a:cxn>
              <a:cxn ang="0">
                <a:pos x="49" y="52"/>
              </a:cxn>
              <a:cxn ang="0">
                <a:pos x="47" y="59"/>
              </a:cxn>
              <a:cxn ang="0">
                <a:pos x="46" y="66"/>
              </a:cxn>
              <a:cxn ang="0">
                <a:pos x="44" y="71"/>
              </a:cxn>
              <a:cxn ang="0">
                <a:pos x="39" y="77"/>
              </a:cxn>
              <a:cxn ang="0">
                <a:pos x="17" y="96"/>
              </a:cxn>
            </a:cxnLst>
            <a:rect l="0" t="0" r="r" b="b"/>
            <a:pathLst>
              <a:path w="52" h="212">
                <a:moveTo>
                  <a:pt x="17" y="22"/>
                </a:moveTo>
                <a:lnTo>
                  <a:pt x="17" y="166"/>
                </a:lnTo>
                <a:lnTo>
                  <a:pt x="18" y="170"/>
                </a:lnTo>
                <a:lnTo>
                  <a:pt x="19" y="175"/>
                </a:lnTo>
                <a:lnTo>
                  <a:pt x="20" y="181"/>
                </a:lnTo>
                <a:lnTo>
                  <a:pt x="21" y="185"/>
                </a:lnTo>
                <a:lnTo>
                  <a:pt x="22" y="191"/>
                </a:lnTo>
                <a:lnTo>
                  <a:pt x="22" y="198"/>
                </a:lnTo>
                <a:lnTo>
                  <a:pt x="23" y="206"/>
                </a:lnTo>
                <a:lnTo>
                  <a:pt x="23" y="211"/>
                </a:lnTo>
                <a:lnTo>
                  <a:pt x="23" y="210"/>
                </a:lnTo>
                <a:lnTo>
                  <a:pt x="22" y="209"/>
                </a:lnTo>
                <a:lnTo>
                  <a:pt x="21" y="209"/>
                </a:lnTo>
                <a:lnTo>
                  <a:pt x="20" y="208"/>
                </a:lnTo>
                <a:lnTo>
                  <a:pt x="19" y="207"/>
                </a:lnTo>
                <a:lnTo>
                  <a:pt x="18" y="202"/>
                </a:lnTo>
                <a:lnTo>
                  <a:pt x="17" y="197"/>
                </a:lnTo>
                <a:lnTo>
                  <a:pt x="17" y="193"/>
                </a:lnTo>
                <a:lnTo>
                  <a:pt x="17" y="186"/>
                </a:lnTo>
                <a:lnTo>
                  <a:pt x="17" y="182"/>
                </a:lnTo>
                <a:lnTo>
                  <a:pt x="15" y="178"/>
                </a:lnTo>
                <a:lnTo>
                  <a:pt x="14" y="173"/>
                </a:lnTo>
                <a:lnTo>
                  <a:pt x="13" y="168"/>
                </a:lnTo>
                <a:lnTo>
                  <a:pt x="13" y="162"/>
                </a:lnTo>
                <a:lnTo>
                  <a:pt x="12" y="157"/>
                </a:lnTo>
                <a:lnTo>
                  <a:pt x="12" y="151"/>
                </a:lnTo>
                <a:lnTo>
                  <a:pt x="12" y="140"/>
                </a:lnTo>
                <a:lnTo>
                  <a:pt x="11" y="135"/>
                </a:lnTo>
                <a:lnTo>
                  <a:pt x="10" y="129"/>
                </a:lnTo>
                <a:lnTo>
                  <a:pt x="9" y="124"/>
                </a:lnTo>
                <a:lnTo>
                  <a:pt x="8" y="118"/>
                </a:lnTo>
                <a:lnTo>
                  <a:pt x="7" y="112"/>
                </a:lnTo>
                <a:lnTo>
                  <a:pt x="7" y="107"/>
                </a:lnTo>
                <a:lnTo>
                  <a:pt x="6" y="101"/>
                </a:lnTo>
                <a:lnTo>
                  <a:pt x="6" y="90"/>
                </a:lnTo>
                <a:lnTo>
                  <a:pt x="5" y="84"/>
                </a:lnTo>
                <a:lnTo>
                  <a:pt x="4" y="79"/>
                </a:lnTo>
                <a:lnTo>
                  <a:pt x="3" y="73"/>
                </a:lnTo>
                <a:lnTo>
                  <a:pt x="2" y="68"/>
                </a:lnTo>
                <a:lnTo>
                  <a:pt x="1" y="63"/>
                </a:lnTo>
                <a:lnTo>
                  <a:pt x="1" y="59"/>
                </a:lnTo>
                <a:lnTo>
                  <a:pt x="1" y="54"/>
                </a:lnTo>
                <a:lnTo>
                  <a:pt x="0" y="44"/>
                </a:lnTo>
                <a:lnTo>
                  <a:pt x="1" y="39"/>
                </a:lnTo>
                <a:lnTo>
                  <a:pt x="2" y="35"/>
                </a:lnTo>
                <a:lnTo>
                  <a:pt x="3" y="31"/>
                </a:lnTo>
                <a:lnTo>
                  <a:pt x="4" y="27"/>
                </a:lnTo>
                <a:lnTo>
                  <a:pt x="5" y="23"/>
                </a:lnTo>
                <a:lnTo>
                  <a:pt x="5" y="19"/>
                </a:lnTo>
                <a:lnTo>
                  <a:pt x="6" y="16"/>
                </a:lnTo>
                <a:lnTo>
                  <a:pt x="7" y="13"/>
                </a:lnTo>
                <a:lnTo>
                  <a:pt x="9" y="10"/>
                </a:lnTo>
                <a:lnTo>
                  <a:pt x="10" y="8"/>
                </a:lnTo>
                <a:lnTo>
                  <a:pt x="11" y="4"/>
                </a:lnTo>
                <a:lnTo>
                  <a:pt x="12" y="3"/>
                </a:lnTo>
                <a:lnTo>
                  <a:pt x="13" y="2"/>
                </a:lnTo>
                <a:lnTo>
                  <a:pt x="14" y="1"/>
                </a:lnTo>
                <a:lnTo>
                  <a:pt x="16" y="1"/>
                </a:lnTo>
                <a:lnTo>
                  <a:pt x="19" y="0"/>
                </a:lnTo>
                <a:lnTo>
                  <a:pt x="22" y="0"/>
                </a:lnTo>
                <a:lnTo>
                  <a:pt x="25" y="1"/>
                </a:lnTo>
                <a:lnTo>
                  <a:pt x="27" y="2"/>
                </a:lnTo>
                <a:lnTo>
                  <a:pt x="30" y="3"/>
                </a:lnTo>
                <a:lnTo>
                  <a:pt x="32" y="4"/>
                </a:lnTo>
                <a:lnTo>
                  <a:pt x="34" y="6"/>
                </a:lnTo>
                <a:lnTo>
                  <a:pt x="36" y="8"/>
                </a:lnTo>
                <a:lnTo>
                  <a:pt x="38" y="9"/>
                </a:lnTo>
                <a:lnTo>
                  <a:pt x="41" y="13"/>
                </a:lnTo>
                <a:lnTo>
                  <a:pt x="43" y="16"/>
                </a:lnTo>
                <a:lnTo>
                  <a:pt x="45" y="18"/>
                </a:lnTo>
                <a:lnTo>
                  <a:pt x="47" y="22"/>
                </a:lnTo>
                <a:lnTo>
                  <a:pt x="48" y="24"/>
                </a:lnTo>
                <a:lnTo>
                  <a:pt x="50" y="29"/>
                </a:lnTo>
                <a:lnTo>
                  <a:pt x="50" y="35"/>
                </a:lnTo>
                <a:lnTo>
                  <a:pt x="51" y="41"/>
                </a:lnTo>
                <a:lnTo>
                  <a:pt x="51" y="46"/>
                </a:lnTo>
                <a:lnTo>
                  <a:pt x="50" y="49"/>
                </a:lnTo>
                <a:lnTo>
                  <a:pt x="49" y="52"/>
                </a:lnTo>
                <a:lnTo>
                  <a:pt x="48" y="55"/>
                </a:lnTo>
                <a:lnTo>
                  <a:pt x="47" y="59"/>
                </a:lnTo>
                <a:lnTo>
                  <a:pt x="46" y="62"/>
                </a:lnTo>
                <a:lnTo>
                  <a:pt x="46" y="66"/>
                </a:lnTo>
                <a:lnTo>
                  <a:pt x="45" y="69"/>
                </a:lnTo>
                <a:lnTo>
                  <a:pt x="44" y="71"/>
                </a:lnTo>
                <a:lnTo>
                  <a:pt x="42" y="74"/>
                </a:lnTo>
                <a:lnTo>
                  <a:pt x="39" y="77"/>
                </a:lnTo>
                <a:lnTo>
                  <a:pt x="34" y="81"/>
                </a:lnTo>
                <a:lnTo>
                  <a:pt x="17" y="96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16" name="SMARTPenAnnotation41"/>
          <p:cNvSpPr>
            <a:spLocks/>
          </p:cNvSpPr>
          <p:nvPr/>
        </p:nvSpPr>
        <p:spPr bwMode="auto">
          <a:xfrm>
            <a:off x="1250950" y="3394075"/>
            <a:ext cx="107950" cy="357188"/>
          </a:xfrm>
          <a:custGeom>
            <a:avLst/>
            <a:gdLst/>
            <a:ahLst/>
            <a:cxnLst>
              <a:cxn ang="0">
                <a:pos x="16" y="77"/>
              </a:cxn>
              <a:cxn ang="0">
                <a:pos x="19" y="87"/>
              </a:cxn>
              <a:cxn ang="0">
                <a:pos x="21" y="96"/>
              </a:cxn>
              <a:cxn ang="0">
                <a:pos x="21" y="107"/>
              </a:cxn>
              <a:cxn ang="0">
                <a:pos x="22" y="123"/>
              </a:cxn>
              <a:cxn ang="0">
                <a:pos x="25" y="135"/>
              </a:cxn>
              <a:cxn ang="0">
                <a:pos x="26" y="146"/>
              </a:cxn>
              <a:cxn ang="0">
                <a:pos x="27" y="156"/>
              </a:cxn>
              <a:cxn ang="0">
                <a:pos x="28" y="189"/>
              </a:cxn>
              <a:cxn ang="0">
                <a:pos x="29" y="209"/>
              </a:cxn>
              <a:cxn ang="0">
                <a:pos x="32" y="218"/>
              </a:cxn>
              <a:cxn ang="0">
                <a:pos x="32" y="221"/>
              </a:cxn>
              <a:cxn ang="0">
                <a:pos x="28" y="224"/>
              </a:cxn>
              <a:cxn ang="0">
                <a:pos x="28" y="217"/>
              </a:cxn>
              <a:cxn ang="0">
                <a:pos x="26" y="206"/>
              </a:cxn>
              <a:cxn ang="0">
                <a:pos x="23" y="196"/>
              </a:cxn>
              <a:cxn ang="0">
                <a:pos x="22" y="188"/>
              </a:cxn>
              <a:cxn ang="0">
                <a:pos x="19" y="178"/>
              </a:cxn>
              <a:cxn ang="0">
                <a:pos x="18" y="168"/>
              </a:cxn>
              <a:cxn ang="0">
                <a:pos x="16" y="157"/>
              </a:cxn>
              <a:cxn ang="0">
                <a:pos x="14" y="146"/>
              </a:cxn>
              <a:cxn ang="0">
                <a:pos x="9" y="129"/>
              </a:cxn>
              <a:cxn ang="0">
                <a:pos x="7" y="118"/>
              </a:cxn>
              <a:cxn ang="0">
                <a:pos x="6" y="106"/>
              </a:cxn>
              <a:cxn ang="0">
                <a:pos x="5" y="89"/>
              </a:cxn>
              <a:cxn ang="0">
                <a:pos x="2" y="78"/>
              </a:cxn>
              <a:cxn ang="0">
                <a:pos x="1" y="67"/>
              </a:cxn>
              <a:cxn ang="0">
                <a:pos x="0" y="56"/>
              </a:cxn>
              <a:cxn ang="0">
                <a:pos x="0" y="40"/>
              </a:cxn>
              <a:cxn ang="0">
                <a:pos x="3" y="31"/>
              </a:cxn>
              <a:cxn ang="0">
                <a:pos x="6" y="22"/>
              </a:cxn>
              <a:cxn ang="0">
                <a:pos x="9" y="13"/>
              </a:cxn>
              <a:cxn ang="0">
                <a:pos x="11" y="8"/>
              </a:cxn>
              <a:cxn ang="0">
                <a:pos x="13" y="4"/>
              </a:cxn>
              <a:cxn ang="0">
                <a:pos x="18" y="1"/>
              </a:cxn>
              <a:cxn ang="0">
                <a:pos x="24" y="0"/>
              </a:cxn>
              <a:cxn ang="0">
                <a:pos x="29" y="0"/>
              </a:cxn>
              <a:cxn ang="0">
                <a:pos x="35" y="0"/>
              </a:cxn>
              <a:cxn ang="0">
                <a:pos x="40" y="1"/>
              </a:cxn>
              <a:cxn ang="0">
                <a:pos x="46" y="3"/>
              </a:cxn>
              <a:cxn ang="0">
                <a:pos x="51" y="4"/>
              </a:cxn>
              <a:cxn ang="0">
                <a:pos x="57" y="8"/>
              </a:cxn>
              <a:cxn ang="0">
                <a:pos x="63" y="13"/>
              </a:cxn>
              <a:cxn ang="0">
                <a:pos x="65" y="18"/>
              </a:cxn>
              <a:cxn ang="0">
                <a:pos x="67" y="30"/>
              </a:cxn>
              <a:cxn ang="0">
                <a:pos x="67" y="43"/>
              </a:cxn>
              <a:cxn ang="0">
                <a:pos x="65" y="49"/>
              </a:cxn>
              <a:cxn ang="0">
                <a:pos x="61" y="57"/>
              </a:cxn>
              <a:cxn ang="0">
                <a:pos x="57" y="63"/>
              </a:cxn>
              <a:cxn ang="0">
                <a:pos x="54" y="68"/>
              </a:cxn>
              <a:cxn ang="0">
                <a:pos x="43" y="76"/>
              </a:cxn>
            </a:cxnLst>
            <a:rect l="0" t="0" r="r" b="b"/>
            <a:pathLst>
              <a:path w="68" h="225">
                <a:moveTo>
                  <a:pt x="16" y="33"/>
                </a:moveTo>
                <a:lnTo>
                  <a:pt x="16" y="77"/>
                </a:lnTo>
                <a:lnTo>
                  <a:pt x="18" y="83"/>
                </a:lnTo>
                <a:lnTo>
                  <a:pt x="19" y="87"/>
                </a:lnTo>
                <a:lnTo>
                  <a:pt x="20" y="91"/>
                </a:lnTo>
                <a:lnTo>
                  <a:pt x="21" y="96"/>
                </a:lnTo>
                <a:lnTo>
                  <a:pt x="21" y="102"/>
                </a:lnTo>
                <a:lnTo>
                  <a:pt x="21" y="107"/>
                </a:lnTo>
                <a:lnTo>
                  <a:pt x="22" y="118"/>
                </a:lnTo>
                <a:lnTo>
                  <a:pt x="22" y="123"/>
                </a:lnTo>
                <a:lnTo>
                  <a:pt x="24" y="129"/>
                </a:lnTo>
                <a:lnTo>
                  <a:pt x="25" y="135"/>
                </a:lnTo>
                <a:lnTo>
                  <a:pt x="26" y="140"/>
                </a:lnTo>
                <a:lnTo>
                  <a:pt x="26" y="146"/>
                </a:lnTo>
                <a:lnTo>
                  <a:pt x="27" y="151"/>
                </a:lnTo>
                <a:lnTo>
                  <a:pt x="27" y="156"/>
                </a:lnTo>
                <a:lnTo>
                  <a:pt x="27" y="165"/>
                </a:lnTo>
                <a:lnTo>
                  <a:pt x="28" y="189"/>
                </a:lnTo>
                <a:lnTo>
                  <a:pt x="28" y="203"/>
                </a:lnTo>
                <a:lnTo>
                  <a:pt x="29" y="209"/>
                </a:lnTo>
                <a:lnTo>
                  <a:pt x="31" y="212"/>
                </a:lnTo>
                <a:lnTo>
                  <a:pt x="32" y="218"/>
                </a:lnTo>
                <a:lnTo>
                  <a:pt x="32" y="220"/>
                </a:lnTo>
                <a:lnTo>
                  <a:pt x="32" y="221"/>
                </a:lnTo>
                <a:lnTo>
                  <a:pt x="31" y="222"/>
                </a:lnTo>
                <a:lnTo>
                  <a:pt x="28" y="224"/>
                </a:lnTo>
                <a:lnTo>
                  <a:pt x="28" y="217"/>
                </a:lnTo>
                <a:lnTo>
                  <a:pt x="28" y="211"/>
                </a:lnTo>
                <a:lnTo>
                  <a:pt x="26" y="206"/>
                </a:lnTo>
                <a:lnTo>
                  <a:pt x="25" y="203"/>
                </a:lnTo>
                <a:lnTo>
                  <a:pt x="23" y="196"/>
                </a:lnTo>
                <a:lnTo>
                  <a:pt x="23" y="192"/>
                </a:lnTo>
                <a:lnTo>
                  <a:pt x="22" y="188"/>
                </a:lnTo>
                <a:lnTo>
                  <a:pt x="21" y="183"/>
                </a:lnTo>
                <a:lnTo>
                  <a:pt x="19" y="178"/>
                </a:lnTo>
                <a:lnTo>
                  <a:pt x="18" y="173"/>
                </a:lnTo>
                <a:lnTo>
                  <a:pt x="18" y="168"/>
                </a:lnTo>
                <a:lnTo>
                  <a:pt x="17" y="162"/>
                </a:lnTo>
                <a:lnTo>
                  <a:pt x="16" y="157"/>
                </a:lnTo>
                <a:lnTo>
                  <a:pt x="15" y="151"/>
                </a:lnTo>
                <a:lnTo>
                  <a:pt x="14" y="146"/>
                </a:lnTo>
                <a:lnTo>
                  <a:pt x="12" y="140"/>
                </a:lnTo>
                <a:lnTo>
                  <a:pt x="9" y="129"/>
                </a:lnTo>
                <a:lnTo>
                  <a:pt x="7" y="123"/>
                </a:lnTo>
                <a:lnTo>
                  <a:pt x="7" y="118"/>
                </a:lnTo>
                <a:lnTo>
                  <a:pt x="6" y="112"/>
                </a:lnTo>
                <a:lnTo>
                  <a:pt x="6" y="106"/>
                </a:lnTo>
                <a:lnTo>
                  <a:pt x="5" y="95"/>
                </a:lnTo>
                <a:lnTo>
                  <a:pt x="5" y="89"/>
                </a:lnTo>
                <a:lnTo>
                  <a:pt x="4" y="84"/>
                </a:lnTo>
                <a:lnTo>
                  <a:pt x="2" y="78"/>
                </a:lnTo>
                <a:lnTo>
                  <a:pt x="1" y="73"/>
                </a:lnTo>
                <a:lnTo>
                  <a:pt x="1" y="67"/>
                </a:lnTo>
                <a:lnTo>
                  <a:pt x="0" y="61"/>
                </a:lnTo>
                <a:lnTo>
                  <a:pt x="0" y="56"/>
                </a:lnTo>
                <a:lnTo>
                  <a:pt x="0" y="45"/>
                </a:lnTo>
                <a:lnTo>
                  <a:pt x="0" y="40"/>
                </a:lnTo>
                <a:lnTo>
                  <a:pt x="1" y="35"/>
                </a:lnTo>
                <a:lnTo>
                  <a:pt x="3" y="31"/>
                </a:lnTo>
                <a:lnTo>
                  <a:pt x="4" y="26"/>
                </a:lnTo>
                <a:lnTo>
                  <a:pt x="6" y="22"/>
                </a:lnTo>
                <a:lnTo>
                  <a:pt x="7" y="19"/>
                </a:lnTo>
                <a:lnTo>
                  <a:pt x="9" y="13"/>
                </a:lnTo>
                <a:lnTo>
                  <a:pt x="10" y="10"/>
                </a:lnTo>
                <a:lnTo>
                  <a:pt x="11" y="8"/>
                </a:lnTo>
                <a:lnTo>
                  <a:pt x="12" y="6"/>
                </a:lnTo>
                <a:lnTo>
                  <a:pt x="13" y="4"/>
                </a:lnTo>
                <a:lnTo>
                  <a:pt x="16" y="2"/>
                </a:lnTo>
                <a:lnTo>
                  <a:pt x="18" y="1"/>
                </a:lnTo>
                <a:lnTo>
                  <a:pt x="21" y="1"/>
                </a:lnTo>
                <a:lnTo>
                  <a:pt x="24" y="0"/>
                </a:lnTo>
                <a:lnTo>
                  <a:pt x="27" y="0"/>
                </a:lnTo>
                <a:lnTo>
                  <a:pt x="29" y="0"/>
                </a:lnTo>
                <a:lnTo>
                  <a:pt x="31" y="0"/>
                </a:lnTo>
                <a:lnTo>
                  <a:pt x="35" y="0"/>
                </a:lnTo>
                <a:lnTo>
                  <a:pt x="37" y="0"/>
                </a:lnTo>
                <a:lnTo>
                  <a:pt x="40" y="1"/>
                </a:lnTo>
                <a:lnTo>
                  <a:pt x="44" y="3"/>
                </a:lnTo>
                <a:lnTo>
                  <a:pt x="46" y="3"/>
                </a:lnTo>
                <a:lnTo>
                  <a:pt x="49" y="4"/>
                </a:lnTo>
                <a:lnTo>
                  <a:pt x="51" y="4"/>
                </a:lnTo>
                <a:lnTo>
                  <a:pt x="54" y="6"/>
                </a:lnTo>
                <a:lnTo>
                  <a:pt x="57" y="8"/>
                </a:lnTo>
                <a:lnTo>
                  <a:pt x="60" y="11"/>
                </a:lnTo>
                <a:lnTo>
                  <a:pt x="63" y="13"/>
                </a:lnTo>
                <a:lnTo>
                  <a:pt x="64" y="16"/>
                </a:lnTo>
                <a:lnTo>
                  <a:pt x="65" y="18"/>
                </a:lnTo>
                <a:lnTo>
                  <a:pt x="66" y="23"/>
                </a:lnTo>
                <a:lnTo>
                  <a:pt x="67" y="30"/>
                </a:lnTo>
                <a:lnTo>
                  <a:pt x="67" y="34"/>
                </a:lnTo>
                <a:lnTo>
                  <a:pt x="67" y="43"/>
                </a:lnTo>
                <a:lnTo>
                  <a:pt x="66" y="46"/>
                </a:lnTo>
                <a:lnTo>
                  <a:pt x="65" y="49"/>
                </a:lnTo>
                <a:lnTo>
                  <a:pt x="64" y="51"/>
                </a:lnTo>
                <a:lnTo>
                  <a:pt x="61" y="57"/>
                </a:lnTo>
                <a:lnTo>
                  <a:pt x="59" y="60"/>
                </a:lnTo>
                <a:lnTo>
                  <a:pt x="57" y="63"/>
                </a:lnTo>
                <a:lnTo>
                  <a:pt x="56" y="66"/>
                </a:lnTo>
                <a:lnTo>
                  <a:pt x="54" y="68"/>
                </a:lnTo>
                <a:lnTo>
                  <a:pt x="49" y="71"/>
                </a:lnTo>
                <a:lnTo>
                  <a:pt x="43" y="76"/>
                </a:lnTo>
                <a:lnTo>
                  <a:pt x="22" y="90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17" name="SMARTPenAnnotation42"/>
          <p:cNvSpPr>
            <a:spLocks/>
          </p:cNvSpPr>
          <p:nvPr/>
        </p:nvSpPr>
        <p:spPr bwMode="auto">
          <a:xfrm>
            <a:off x="1401763" y="3303588"/>
            <a:ext cx="55562" cy="188912"/>
          </a:xfrm>
          <a:custGeom>
            <a:avLst/>
            <a:gdLst/>
            <a:ahLst/>
            <a:cxnLst>
              <a:cxn ang="0">
                <a:pos x="0" y="45"/>
              </a:cxn>
              <a:cxn ang="0">
                <a:pos x="0" y="58"/>
              </a:cxn>
              <a:cxn ang="0">
                <a:pos x="1" y="61"/>
              </a:cxn>
              <a:cxn ang="0">
                <a:pos x="2" y="64"/>
              </a:cxn>
              <a:cxn ang="0">
                <a:pos x="3" y="67"/>
              </a:cxn>
              <a:cxn ang="0">
                <a:pos x="4" y="70"/>
              </a:cxn>
              <a:cxn ang="0">
                <a:pos x="5" y="72"/>
              </a:cxn>
              <a:cxn ang="0">
                <a:pos x="5" y="74"/>
              </a:cxn>
              <a:cxn ang="0">
                <a:pos x="5" y="77"/>
              </a:cxn>
              <a:cxn ang="0">
                <a:pos x="5" y="79"/>
              </a:cxn>
              <a:cxn ang="0">
                <a:pos x="6" y="83"/>
              </a:cxn>
              <a:cxn ang="0">
                <a:pos x="6" y="97"/>
              </a:cxn>
              <a:cxn ang="0">
                <a:pos x="6" y="100"/>
              </a:cxn>
              <a:cxn ang="0">
                <a:pos x="7" y="103"/>
              </a:cxn>
              <a:cxn ang="0">
                <a:pos x="11" y="111"/>
              </a:cxn>
              <a:cxn ang="0">
                <a:pos x="11" y="114"/>
              </a:cxn>
              <a:cxn ang="0">
                <a:pos x="11" y="118"/>
              </a:cxn>
              <a:cxn ang="0">
                <a:pos x="11" y="102"/>
              </a:cxn>
              <a:cxn ang="0">
                <a:pos x="11" y="99"/>
              </a:cxn>
              <a:cxn ang="0">
                <a:pos x="10" y="95"/>
              </a:cxn>
              <a:cxn ang="0">
                <a:pos x="8" y="92"/>
              </a:cxn>
              <a:cxn ang="0">
                <a:pos x="8" y="89"/>
              </a:cxn>
              <a:cxn ang="0">
                <a:pos x="7" y="86"/>
              </a:cxn>
              <a:cxn ang="0">
                <a:pos x="7" y="84"/>
              </a:cxn>
              <a:cxn ang="0">
                <a:pos x="7" y="81"/>
              </a:cxn>
              <a:cxn ang="0">
                <a:pos x="8" y="78"/>
              </a:cxn>
              <a:cxn ang="0">
                <a:pos x="9" y="74"/>
              </a:cxn>
              <a:cxn ang="0">
                <a:pos x="10" y="70"/>
              </a:cxn>
              <a:cxn ang="0">
                <a:pos x="10" y="66"/>
              </a:cxn>
              <a:cxn ang="0">
                <a:pos x="11" y="61"/>
              </a:cxn>
              <a:cxn ang="0">
                <a:pos x="10" y="57"/>
              </a:cxn>
              <a:cxn ang="0">
                <a:pos x="9" y="54"/>
              </a:cxn>
              <a:cxn ang="0">
                <a:pos x="8" y="51"/>
              </a:cxn>
              <a:cxn ang="0">
                <a:pos x="8" y="48"/>
              </a:cxn>
              <a:cxn ang="0">
                <a:pos x="8" y="44"/>
              </a:cxn>
              <a:cxn ang="0">
                <a:pos x="9" y="41"/>
              </a:cxn>
              <a:cxn ang="0">
                <a:pos x="10" y="37"/>
              </a:cxn>
              <a:cxn ang="0">
                <a:pos x="11" y="34"/>
              </a:cxn>
              <a:cxn ang="0">
                <a:pos x="11" y="30"/>
              </a:cxn>
              <a:cxn ang="0">
                <a:pos x="11" y="27"/>
              </a:cxn>
              <a:cxn ang="0">
                <a:pos x="11" y="22"/>
              </a:cxn>
              <a:cxn ang="0">
                <a:pos x="12" y="20"/>
              </a:cxn>
              <a:cxn ang="0">
                <a:pos x="13" y="18"/>
              </a:cxn>
              <a:cxn ang="0">
                <a:pos x="14" y="16"/>
              </a:cxn>
              <a:cxn ang="0">
                <a:pos x="15" y="14"/>
              </a:cxn>
              <a:cxn ang="0">
                <a:pos x="16" y="12"/>
              </a:cxn>
              <a:cxn ang="0">
                <a:pos x="16" y="10"/>
              </a:cxn>
              <a:cxn ang="0">
                <a:pos x="18" y="8"/>
              </a:cxn>
              <a:cxn ang="0">
                <a:pos x="20" y="6"/>
              </a:cxn>
              <a:cxn ang="0">
                <a:pos x="23" y="4"/>
              </a:cxn>
              <a:cxn ang="0">
                <a:pos x="25" y="3"/>
              </a:cxn>
              <a:cxn ang="0">
                <a:pos x="27" y="2"/>
              </a:cxn>
              <a:cxn ang="0">
                <a:pos x="34" y="0"/>
              </a:cxn>
            </a:cxnLst>
            <a:rect l="0" t="0" r="r" b="b"/>
            <a:pathLst>
              <a:path w="35" h="119">
                <a:moveTo>
                  <a:pt x="0" y="45"/>
                </a:moveTo>
                <a:lnTo>
                  <a:pt x="0" y="58"/>
                </a:lnTo>
                <a:lnTo>
                  <a:pt x="1" y="61"/>
                </a:lnTo>
                <a:lnTo>
                  <a:pt x="2" y="64"/>
                </a:lnTo>
                <a:lnTo>
                  <a:pt x="3" y="67"/>
                </a:lnTo>
                <a:lnTo>
                  <a:pt x="4" y="70"/>
                </a:lnTo>
                <a:lnTo>
                  <a:pt x="5" y="72"/>
                </a:lnTo>
                <a:lnTo>
                  <a:pt x="5" y="74"/>
                </a:lnTo>
                <a:lnTo>
                  <a:pt x="5" y="77"/>
                </a:lnTo>
                <a:lnTo>
                  <a:pt x="5" y="79"/>
                </a:lnTo>
                <a:lnTo>
                  <a:pt x="6" y="83"/>
                </a:lnTo>
                <a:lnTo>
                  <a:pt x="6" y="97"/>
                </a:lnTo>
                <a:lnTo>
                  <a:pt x="6" y="100"/>
                </a:lnTo>
                <a:lnTo>
                  <a:pt x="7" y="103"/>
                </a:lnTo>
                <a:lnTo>
                  <a:pt x="11" y="111"/>
                </a:lnTo>
                <a:lnTo>
                  <a:pt x="11" y="114"/>
                </a:lnTo>
                <a:lnTo>
                  <a:pt x="11" y="118"/>
                </a:lnTo>
                <a:lnTo>
                  <a:pt x="11" y="102"/>
                </a:lnTo>
                <a:lnTo>
                  <a:pt x="11" y="99"/>
                </a:lnTo>
                <a:lnTo>
                  <a:pt x="10" y="95"/>
                </a:lnTo>
                <a:lnTo>
                  <a:pt x="8" y="92"/>
                </a:lnTo>
                <a:lnTo>
                  <a:pt x="8" y="89"/>
                </a:lnTo>
                <a:lnTo>
                  <a:pt x="7" y="86"/>
                </a:lnTo>
                <a:lnTo>
                  <a:pt x="7" y="84"/>
                </a:lnTo>
                <a:lnTo>
                  <a:pt x="7" y="81"/>
                </a:lnTo>
                <a:lnTo>
                  <a:pt x="8" y="78"/>
                </a:lnTo>
                <a:lnTo>
                  <a:pt x="9" y="74"/>
                </a:lnTo>
                <a:lnTo>
                  <a:pt x="10" y="70"/>
                </a:lnTo>
                <a:lnTo>
                  <a:pt x="10" y="66"/>
                </a:lnTo>
                <a:lnTo>
                  <a:pt x="11" y="61"/>
                </a:lnTo>
                <a:lnTo>
                  <a:pt x="10" y="57"/>
                </a:lnTo>
                <a:lnTo>
                  <a:pt x="9" y="54"/>
                </a:lnTo>
                <a:lnTo>
                  <a:pt x="8" y="51"/>
                </a:lnTo>
                <a:lnTo>
                  <a:pt x="8" y="48"/>
                </a:lnTo>
                <a:lnTo>
                  <a:pt x="8" y="44"/>
                </a:lnTo>
                <a:lnTo>
                  <a:pt x="9" y="41"/>
                </a:lnTo>
                <a:lnTo>
                  <a:pt x="10" y="37"/>
                </a:lnTo>
                <a:lnTo>
                  <a:pt x="11" y="34"/>
                </a:lnTo>
                <a:lnTo>
                  <a:pt x="11" y="30"/>
                </a:lnTo>
                <a:lnTo>
                  <a:pt x="11" y="27"/>
                </a:lnTo>
                <a:lnTo>
                  <a:pt x="11" y="22"/>
                </a:lnTo>
                <a:lnTo>
                  <a:pt x="12" y="20"/>
                </a:lnTo>
                <a:lnTo>
                  <a:pt x="13" y="18"/>
                </a:lnTo>
                <a:lnTo>
                  <a:pt x="14" y="16"/>
                </a:lnTo>
                <a:lnTo>
                  <a:pt x="15" y="14"/>
                </a:lnTo>
                <a:lnTo>
                  <a:pt x="16" y="12"/>
                </a:lnTo>
                <a:lnTo>
                  <a:pt x="16" y="10"/>
                </a:lnTo>
                <a:lnTo>
                  <a:pt x="18" y="8"/>
                </a:lnTo>
                <a:lnTo>
                  <a:pt x="20" y="6"/>
                </a:lnTo>
                <a:lnTo>
                  <a:pt x="23" y="4"/>
                </a:lnTo>
                <a:lnTo>
                  <a:pt x="25" y="3"/>
                </a:lnTo>
                <a:lnTo>
                  <a:pt x="27" y="2"/>
                </a:lnTo>
                <a:lnTo>
                  <a:pt x="34" y="0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18" name="SMARTPenAnnotation43"/>
          <p:cNvSpPr>
            <a:spLocks/>
          </p:cNvSpPr>
          <p:nvPr/>
        </p:nvSpPr>
        <p:spPr bwMode="auto">
          <a:xfrm>
            <a:off x="1474788" y="3268663"/>
            <a:ext cx="98425" cy="152400"/>
          </a:xfrm>
          <a:custGeom>
            <a:avLst/>
            <a:gdLst/>
            <a:ahLst/>
            <a:cxnLst>
              <a:cxn ang="0">
                <a:pos x="13" y="50"/>
              </a:cxn>
              <a:cxn ang="0">
                <a:pos x="20" y="50"/>
              </a:cxn>
              <a:cxn ang="0">
                <a:pos x="21" y="47"/>
              </a:cxn>
              <a:cxn ang="0">
                <a:pos x="23" y="44"/>
              </a:cxn>
              <a:cxn ang="0">
                <a:pos x="27" y="38"/>
              </a:cxn>
              <a:cxn ang="0">
                <a:pos x="28" y="35"/>
              </a:cxn>
              <a:cxn ang="0">
                <a:pos x="30" y="31"/>
              </a:cxn>
              <a:cxn ang="0">
                <a:pos x="33" y="28"/>
              </a:cxn>
              <a:cxn ang="0">
                <a:pos x="40" y="20"/>
              </a:cxn>
              <a:cxn ang="0">
                <a:pos x="42" y="17"/>
              </a:cxn>
              <a:cxn ang="0">
                <a:pos x="43" y="13"/>
              </a:cxn>
              <a:cxn ang="0">
                <a:pos x="44" y="9"/>
              </a:cxn>
              <a:cxn ang="0">
                <a:pos x="46" y="5"/>
              </a:cxn>
              <a:cxn ang="0">
                <a:pos x="49" y="0"/>
              </a:cxn>
              <a:cxn ang="0">
                <a:pos x="45" y="0"/>
              </a:cxn>
              <a:cxn ang="0">
                <a:pos x="40" y="0"/>
              </a:cxn>
              <a:cxn ang="0">
                <a:pos x="35" y="0"/>
              </a:cxn>
              <a:cxn ang="0">
                <a:pos x="31" y="3"/>
              </a:cxn>
              <a:cxn ang="0">
                <a:pos x="27" y="8"/>
              </a:cxn>
              <a:cxn ang="0">
                <a:pos x="23" y="13"/>
              </a:cxn>
              <a:cxn ang="0">
                <a:pos x="20" y="18"/>
              </a:cxn>
              <a:cxn ang="0">
                <a:pos x="16" y="24"/>
              </a:cxn>
              <a:cxn ang="0">
                <a:pos x="10" y="34"/>
              </a:cxn>
              <a:cxn ang="0">
                <a:pos x="7" y="41"/>
              </a:cxn>
              <a:cxn ang="0">
                <a:pos x="6" y="46"/>
              </a:cxn>
              <a:cxn ang="0">
                <a:pos x="4" y="52"/>
              </a:cxn>
              <a:cxn ang="0">
                <a:pos x="1" y="58"/>
              </a:cxn>
              <a:cxn ang="0">
                <a:pos x="0" y="66"/>
              </a:cxn>
              <a:cxn ang="0">
                <a:pos x="1" y="71"/>
              </a:cxn>
              <a:cxn ang="0">
                <a:pos x="3" y="76"/>
              </a:cxn>
              <a:cxn ang="0">
                <a:pos x="4" y="80"/>
              </a:cxn>
              <a:cxn ang="0">
                <a:pos x="8" y="84"/>
              </a:cxn>
              <a:cxn ang="0">
                <a:pos x="13" y="87"/>
              </a:cxn>
              <a:cxn ang="0">
                <a:pos x="17" y="89"/>
              </a:cxn>
              <a:cxn ang="0">
                <a:pos x="23" y="91"/>
              </a:cxn>
              <a:cxn ang="0">
                <a:pos x="30" y="93"/>
              </a:cxn>
              <a:cxn ang="0">
                <a:pos x="40" y="94"/>
              </a:cxn>
              <a:cxn ang="0">
                <a:pos x="61" y="95"/>
              </a:cxn>
            </a:cxnLst>
            <a:rect l="0" t="0" r="r" b="b"/>
            <a:pathLst>
              <a:path w="62" h="96">
                <a:moveTo>
                  <a:pt x="16" y="50"/>
                </a:moveTo>
                <a:lnTo>
                  <a:pt x="13" y="50"/>
                </a:lnTo>
                <a:lnTo>
                  <a:pt x="19" y="50"/>
                </a:lnTo>
                <a:lnTo>
                  <a:pt x="20" y="50"/>
                </a:lnTo>
                <a:lnTo>
                  <a:pt x="20" y="49"/>
                </a:lnTo>
                <a:lnTo>
                  <a:pt x="21" y="47"/>
                </a:lnTo>
                <a:lnTo>
                  <a:pt x="22" y="46"/>
                </a:lnTo>
                <a:lnTo>
                  <a:pt x="23" y="44"/>
                </a:lnTo>
                <a:lnTo>
                  <a:pt x="26" y="40"/>
                </a:lnTo>
                <a:lnTo>
                  <a:pt x="27" y="38"/>
                </a:lnTo>
                <a:lnTo>
                  <a:pt x="27" y="36"/>
                </a:lnTo>
                <a:lnTo>
                  <a:pt x="28" y="35"/>
                </a:lnTo>
                <a:lnTo>
                  <a:pt x="29" y="33"/>
                </a:lnTo>
                <a:lnTo>
                  <a:pt x="30" y="31"/>
                </a:lnTo>
                <a:lnTo>
                  <a:pt x="32" y="30"/>
                </a:lnTo>
                <a:lnTo>
                  <a:pt x="33" y="28"/>
                </a:lnTo>
                <a:lnTo>
                  <a:pt x="37" y="24"/>
                </a:lnTo>
                <a:lnTo>
                  <a:pt x="40" y="20"/>
                </a:lnTo>
                <a:lnTo>
                  <a:pt x="42" y="18"/>
                </a:lnTo>
                <a:lnTo>
                  <a:pt x="42" y="17"/>
                </a:lnTo>
                <a:lnTo>
                  <a:pt x="43" y="15"/>
                </a:lnTo>
                <a:lnTo>
                  <a:pt x="43" y="13"/>
                </a:lnTo>
                <a:lnTo>
                  <a:pt x="44" y="11"/>
                </a:lnTo>
                <a:lnTo>
                  <a:pt x="44" y="9"/>
                </a:lnTo>
                <a:lnTo>
                  <a:pt x="45" y="7"/>
                </a:lnTo>
                <a:lnTo>
                  <a:pt x="46" y="5"/>
                </a:lnTo>
                <a:lnTo>
                  <a:pt x="49" y="1"/>
                </a:lnTo>
                <a:lnTo>
                  <a:pt x="49" y="0"/>
                </a:lnTo>
                <a:lnTo>
                  <a:pt x="48" y="0"/>
                </a:lnTo>
                <a:lnTo>
                  <a:pt x="45" y="0"/>
                </a:lnTo>
                <a:lnTo>
                  <a:pt x="44" y="0"/>
                </a:lnTo>
                <a:lnTo>
                  <a:pt x="40" y="0"/>
                </a:lnTo>
                <a:lnTo>
                  <a:pt x="36" y="0"/>
                </a:lnTo>
                <a:lnTo>
                  <a:pt x="35" y="0"/>
                </a:lnTo>
                <a:lnTo>
                  <a:pt x="33" y="1"/>
                </a:lnTo>
                <a:lnTo>
                  <a:pt x="31" y="3"/>
                </a:lnTo>
                <a:lnTo>
                  <a:pt x="29" y="5"/>
                </a:lnTo>
                <a:lnTo>
                  <a:pt x="27" y="8"/>
                </a:lnTo>
                <a:lnTo>
                  <a:pt x="25" y="11"/>
                </a:lnTo>
                <a:lnTo>
                  <a:pt x="23" y="13"/>
                </a:lnTo>
                <a:lnTo>
                  <a:pt x="22" y="16"/>
                </a:lnTo>
                <a:lnTo>
                  <a:pt x="20" y="18"/>
                </a:lnTo>
                <a:lnTo>
                  <a:pt x="18" y="21"/>
                </a:lnTo>
                <a:lnTo>
                  <a:pt x="16" y="24"/>
                </a:lnTo>
                <a:lnTo>
                  <a:pt x="14" y="27"/>
                </a:lnTo>
                <a:lnTo>
                  <a:pt x="10" y="34"/>
                </a:lnTo>
                <a:lnTo>
                  <a:pt x="8" y="38"/>
                </a:lnTo>
                <a:lnTo>
                  <a:pt x="7" y="41"/>
                </a:lnTo>
                <a:lnTo>
                  <a:pt x="6" y="43"/>
                </a:lnTo>
                <a:lnTo>
                  <a:pt x="6" y="46"/>
                </a:lnTo>
                <a:lnTo>
                  <a:pt x="5" y="48"/>
                </a:lnTo>
                <a:lnTo>
                  <a:pt x="4" y="52"/>
                </a:lnTo>
                <a:lnTo>
                  <a:pt x="2" y="55"/>
                </a:lnTo>
                <a:lnTo>
                  <a:pt x="1" y="58"/>
                </a:lnTo>
                <a:lnTo>
                  <a:pt x="0" y="62"/>
                </a:lnTo>
                <a:lnTo>
                  <a:pt x="0" y="66"/>
                </a:lnTo>
                <a:lnTo>
                  <a:pt x="0" y="69"/>
                </a:lnTo>
                <a:lnTo>
                  <a:pt x="1" y="71"/>
                </a:lnTo>
                <a:lnTo>
                  <a:pt x="2" y="74"/>
                </a:lnTo>
                <a:lnTo>
                  <a:pt x="3" y="76"/>
                </a:lnTo>
                <a:lnTo>
                  <a:pt x="4" y="78"/>
                </a:lnTo>
                <a:lnTo>
                  <a:pt x="4" y="80"/>
                </a:lnTo>
                <a:lnTo>
                  <a:pt x="6" y="82"/>
                </a:lnTo>
                <a:lnTo>
                  <a:pt x="8" y="84"/>
                </a:lnTo>
                <a:lnTo>
                  <a:pt x="11" y="86"/>
                </a:lnTo>
                <a:lnTo>
                  <a:pt x="13" y="87"/>
                </a:lnTo>
                <a:lnTo>
                  <a:pt x="15" y="88"/>
                </a:lnTo>
                <a:lnTo>
                  <a:pt x="17" y="89"/>
                </a:lnTo>
                <a:lnTo>
                  <a:pt x="20" y="90"/>
                </a:lnTo>
                <a:lnTo>
                  <a:pt x="23" y="91"/>
                </a:lnTo>
                <a:lnTo>
                  <a:pt x="26" y="92"/>
                </a:lnTo>
                <a:lnTo>
                  <a:pt x="30" y="93"/>
                </a:lnTo>
                <a:lnTo>
                  <a:pt x="35" y="94"/>
                </a:lnTo>
                <a:lnTo>
                  <a:pt x="40" y="94"/>
                </a:lnTo>
                <a:lnTo>
                  <a:pt x="44" y="95"/>
                </a:lnTo>
                <a:lnTo>
                  <a:pt x="61" y="95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19" name="SMARTPenAnnotation44"/>
          <p:cNvSpPr>
            <a:spLocks/>
          </p:cNvSpPr>
          <p:nvPr/>
        </p:nvSpPr>
        <p:spPr bwMode="auto">
          <a:xfrm>
            <a:off x="1581150" y="3170238"/>
            <a:ext cx="117475" cy="161925"/>
          </a:xfrm>
          <a:custGeom>
            <a:avLst/>
            <a:gdLst/>
            <a:ahLst/>
            <a:cxnLst>
              <a:cxn ang="0">
                <a:pos x="39" y="6"/>
              </a:cxn>
              <a:cxn ang="0">
                <a:pos x="34" y="0"/>
              </a:cxn>
              <a:cxn ang="0">
                <a:pos x="32" y="2"/>
              </a:cxn>
              <a:cxn ang="0">
                <a:pos x="28" y="5"/>
              </a:cxn>
              <a:cxn ang="0">
                <a:pos x="25" y="8"/>
              </a:cxn>
              <a:cxn ang="0">
                <a:pos x="23" y="9"/>
              </a:cxn>
              <a:cxn ang="0">
                <a:pos x="22" y="10"/>
              </a:cxn>
              <a:cxn ang="0">
                <a:pos x="20" y="10"/>
              </a:cxn>
              <a:cxn ang="0">
                <a:pos x="18" y="12"/>
              </a:cxn>
              <a:cxn ang="0">
                <a:pos x="16" y="14"/>
              </a:cxn>
              <a:cxn ang="0">
                <a:pos x="15" y="17"/>
              </a:cxn>
              <a:cxn ang="0">
                <a:pos x="13" y="19"/>
              </a:cxn>
              <a:cxn ang="0">
                <a:pos x="13" y="22"/>
              </a:cxn>
              <a:cxn ang="0">
                <a:pos x="12" y="24"/>
              </a:cxn>
              <a:cxn ang="0">
                <a:pos x="11" y="26"/>
              </a:cxn>
              <a:cxn ang="0">
                <a:pos x="10" y="28"/>
              </a:cxn>
              <a:cxn ang="0">
                <a:pos x="8" y="30"/>
              </a:cxn>
              <a:cxn ang="0">
                <a:pos x="7" y="32"/>
              </a:cxn>
              <a:cxn ang="0">
                <a:pos x="5" y="35"/>
              </a:cxn>
              <a:cxn ang="0">
                <a:pos x="3" y="38"/>
              </a:cxn>
              <a:cxn ang="0">
                <a:pos x="2" y="42"/>
              </a:cxn>
              <a:cxn ang="0">
                <a:pos x="1" y="45"/>
              </a:cxn>
              <a:cxn ang="0">
                <a:pos x="1" y="49"/>
              </a:cxn>
              <a:cxn ang="0">
                <a:pos x="0" y="52"/>
              </a:cxn>
              <a:cxn ang="0">
                <a:pos x="0" y="55"/>
              </a:cxn>
              <a:cxn ang="0">
                <a:pos x="0" y="57"/>
              </a:cxn>
              <a:cxn ang="0">
                <a:pos x="0" y="60"/>
              </a:cxn>
              <a:cxn ang="0">
                <a:pos x="0" y="72"/>
              </a:cxn>
              <a:cxn ang="0">
                <a:pos x="0" y="74"/>
              </a:cxn>
              <a:cxn ang="0">
                <a:pos x="0" y="76"/>
              </a:cxn>
              <a:cxn ang="0">
                <a:pos x="1" y="78"/>
              </a:cxn>
              <a:cxn ang="0">
                <a:pos x="3" y="80"/>
              </a:cxn>
              <a:cxn ang="0">
                <a:pos x="4" y="82"/>
              </a:cxn>
              <a:cxn ang="0">
                <a:pos x="6" y="84"/>
              </a:cxn>
              <a:cxn ang="0">
                <a:pos x="7" y="86"/>
              </a:cxn>
              <a:cxn ang="0">
                <a:pos x="11" y="90"/>
              </a:cxn>
              <a:cxn ang="0">
                <a:pos x="13" y="92"/>
              </a:cxn>
              <a:cxn ang="0">
                <a:pos x="15" y="93"/>
              </a:cxn>
              <a:cxn ang="0">
                <a:pos x="18" y="94"/>
              </a:cxn>
              <a:cxn ang="0">
                <a:pos x="21" y="94"/>
              </a:cxn>
              <a:cxn ang="0">
                <a:pos x="24" y="95"/>
              </a:cxn>
              <a:cxn ang="0">
                <a:pos x="27" y="97"/>
              </a:cxn>
              <a:cxn ang="0">
                <a:pos x="29" y="98"/>
              </a:cxn>
              <a:cxn ang="0">
                <a:pos x="32" y="99"/>
              </a:cxn>
              <a:cxn ang="0">
                <a:pos x="35" y="100"/>
              </a:cxn>
              <a:cxn ang="0">
                <a:pos x="38" y="100"/>
              </a:cxn>
              <a:cxn ang="0">
                <a:pos x="41" y="101"/>
              </a:cxn>
              <a:cxn ang="0">
                <a:pos x="43" y="101"/>
              </a:cxn>
              <a:cxn ang="0">
                <a:pos x="46" y="101"/>
              </a:cxn>
              <a:cxn ang="0">
                <a:pos x="50" y="101"/>
              </a:cxn>
              <a:cxn ang="0">
                <a:pos x="52" y="101"/>
              </a:cxn>
              <a:cxn ang="0">
                <a:pos x="55" y="100"/>
              </a:cxn>
              <a:cxn ang="0">
                <a:pos x="59" y="99"/>
              </a:cxn>
              <a:cxn ang="0">
                <a:pos x="73" y="96"/>
              </a:cxn>
            </a:cxnLst>
            <a:rect l="0" t="0" r="r" b="b"/>
            <a:pathLst>
              <a:path w="74" h="102">
                <a:moveTo>
                  <a:pt x="39" y="6"/>
                </a:moveTo>
                <a:lnTo>
                  <a:pt x="34" y="0"/>
                </a:lnTo>
                <a:lnTo>
                  <a:pt x="32" y="2"/>
                </a:lnTo>
                <a:lnTo>
                  <a:pt x="28" y="5"/>
                </a:lnTo>
                <a:lnTo>
                  <a:pt x="25" y="8"/>
                </a:lnTo>
                <a:lnTo>
                  <a:pt x="23" y="9"/>
                </a:lnTo>
                <a:lnTo>
                  <a:pt x="22" y="10"/>
                </a:lnTo>
                <a:lnTo>
                  <a:pt x="20" y="10"/>
                </a:lnTo>
                <a:lnTo>
                  <a:pt x="18" y="12"/>
                </a:lnTo>
                <a:lnTo>
                  <a:pt x="16" y="14"/>
                </a:lnTo>
                <a:lnTo>
                  <a:pt x="15" y="17"/>
                </a:lnTo>
                <a:lnTo>
                  <a:pt x="13" y="19"/>
                </a:lnTo>
                <a:lnTo>
                  <a:pt x="13" y="22"/>
                </a:lnTo>
                <a:lnTo>
                  <a:pt x="12" y="24"/>
                </a:lnTo>
                <a:lnTo>
                  <a:pt x="11" y="26"/>
                </a:lnTo>
                <a:lnTo>
                  <a:pt x="10" y="28"/>
                </a:lnTo>
                <a:lnTo>
                  <a:pt x="8" y="30"/>
                </a:lnTo>
                <a:lnTo>
                  <a:pt x="7" y="32"/>
                </a:lnTo>
                <a:lnTo>
                  <a:pt x="5" y="35"/>
                </a:lnTo>
                <a:lnTo>
                  <a:pt x="3" y="38"/>
                </a:lnTo>
                <a:lnTo>
                  <a:pt x="2" y="42"/>
                </a:lnTo>
                <a:lnTo>
                  <a:pt x="1" y="45"/>
                </a:lnTo>
                <a:lnTo>
                  <a:pt x="1" y="49"/>
                </a:lnTo>
                <a:lnTo>
                  <a:pt x="0" y="52"/>
                </a:lnTo>
                <a:lnTo>
                  <a:pt x="0" y="55"/>
                </a:lnTo>
                <a:lnTo>
                  <a:pt x="0" y="57"/>
                </a:lnTo>
                <a:lnTo>
                  <a:pt x="0" y="60"/>
                </a:lnTo>
                <a:lnTo>
                  <a:pt x="0" y="72"/>
                </a:lnTo>
                <a:lnTo>
                  <a:pt x="0" y="74"/>
                </a:lnTo>
                <a:lnTo>
                  <a:pt x="0" y="76"/>
                </a:lnTo>
                <a:lnTo>
                  <a:pt x="1" y="78"/>
                </a:lnTo>
                <a:lnTo>
                  <a:pt x="3" y="80"/>
                </a:lnTo>
                <a:lnTo>
                  <a:pt x="4" y="82"/>
                </a:lnTo>
                <a:lnTo>
                  <a:pt x="6" y="84"/>
                </a:lnTo>
                <a:lnTo>
                  <a:pt x="7" y="86"/>
                </a:lnTo>
                <a:lnTo>
                  <a:pt x="11" y="90"/>
                </a:lnTo>
                <a:lnTo>
                  <a:pt x="13" y="92"/>
                </a:lnTo>
                <a:lnTo>
                  <a:pt x="15" y="93"/>
                </a:lnTo>
                <a:lnTo>
                  <a:pt x="18" y="94"/>
                </a:lnTo>
                <a:lnTo>
                  <a:pt x="21" y="94"/>
                </a:lnTo>
                <a:lnTo>
                  <a:pt x="24" y="95"/>
                </a:lnTo>
                <a:lnTo>
                  <a:pt x="27" y="97"/>
                </a:lnTo>
                <a:lnTo>
                  <a:pt x="29" y="98"/>
                </a:lnTo>
                <a:lnTo>
                  <a:pt x="32" y="99"/>
                </a:lnTo>
                <a:lnTo>
                  <a:pt x="35" y="100"/>
                </a:lnTo>
                <a:lnTo>
                  <a:pt x="38" y="100"/>
                </a:lnTo>
                <a:lnTo>
                  <a:pt x="41" y="101"/>
                </a:lnTo>
                <a:lnTo>
                  <a:pt x="43" y="101"/>
                </a:lnTo>
                <a:lnTo>
                  <a:pt x="46" y="101"/>
                </a:lnTo>
                <a:lnTo>
                  <a:pt x="50" y="101"/>
                </a:lnTo>
                <a:lnTo>
                  <a:pt x="52" y="101"/>
                </a:lnTo>
                <a:lnTo>
                  <a:pt x="55" y="100"/>
                </a:lnTo>
                <a:lnTo>
                  <a:pt x="59" y="99"/>
                </a:lnTo>
                <a:lnTo>
                  <a:pt x="73" y="96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20" name="SMARTPenAnnotation45"/>
          <p:cNvSpPr>
            <a:spLocks/>
          </p:cNvSpPr>
          <p:nvPr/>
        </p:nvSpPr>
        <p:spPr bwMode="auto">
          <a:xfrm>
            <a:off x="1758950" y="3170238"/>
            <a:ext cx="38100" cy="1270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3"/>
              </a:cxn>
              <a:cxn ang="0">
                <a:pos x="1" y="16"/>
              </a:cxn>
              <a:cxn ang="0">
                <a:pos x="2" y="18"/>
              </a:cxn>
              <a:cxn ang="0">
                <a:pos x="3" y="22"/>
              </a:cxn>
              <a:cxn ang="0">
                <a:pos x="4" y="24"/>
              </a:cxn>
              <a:cxn ang="0">
                <a:pos x="5" y="27"/>
              </a:cxn>
              <a:cxn ang="0">
                <a:pos x="5" y="29"/>
              </a:cxn>
              <a:cxn ang="0">
                <a:pos x="6" y="31"/>
              </a:cxn>
              <a:cxn ang="0">
                <a:pos x="7" y="33"/>
              </a:cxn>
              <a:cxn ang="0">
                <a:pos x="11" y="38"/>
              </a:cxn>
              <a:cxn ang="0">
                <a:pos x="11" y="40"/>
              </a:cxn>
              <a:cxn ang="0">
                <a:pos x="11" y="42"/>
              </a:cxn>
              <a:cxn ang="0">
                <a:pos x="11" y="44"/>
              </a:cxn>
              <a:cxn ang="0">
                <a:pos x="11" y="50"/>
              </a:cxn>
              <a:cxn ang="0">
                <a:pos x="12" y="53"/>
              </a:cxn>
              <a:cxn ang="0">
                <a:pos x="13" y="55"/>
              </a:cxn>
              <a:cxn ang="0">
                <a:pos x="14" y="57"/>
              </a:cxn>
              <a:cxn ang="0">
                <a:pos x="16" y="60"/>
              </a:cxn>
              <a:cxn ang="0">
                <a:pos x="19" y="66"/>
              </a:cxn>
              <a:cxn ang="0">
                <a:pos x="20" y="69"/>
              </a:cxn>
              <a:cxn ang="0">
                <a:pos x="21" y="72"/>
              </a:cxn>
              <a:cxn ang="0">
                <a:pos x="23" y="79"/>
              </a:cxn>
            </a:cxnLst>
            <a:rect l="0" t="0" r="r" b="b"/>
            <a:pathLst>
              <a:path w="24" h="80">
                <a:moveTo>
                  <a:pt x="0" y="0"/>
                </a:moveTo>
                <a:lnTo>
                  <a:pt x="0" y="13"/>
                </a:lnTo>
                <a:lnTo>
                  <a:pt x="1" y="16"/>
                </a:lnTo>
                <a:lnTo>
                  <a:pt x="2" y="18"/>
                </a:lnTo>
                <a:lnTo>
                  <a:pt x="3" y="22"/>
                </a:lnTo>
                <a:lnTo>
                  <a:pt x="4" y="24"/>
                </a:lnTo>
                <a:lnTo>
                  <a:pt x="5" y="27"/>
                </a:lnTo>
                <a:lnTo>
                  <a:pt x="5" y="29"/>
                </a:lnTo>
                <a:lnTo>
                  <a:pt x="6" y="31"/>
                </a:lnTo>
                <a:lnTo>
                  <a:pt x="7" y="33"/>
                </a:lnTo>
                <a:lnTo>
                  <a:pt x="11" y="38"/>
                </a:lnTo>
                <a:lnTo>
                  <a:pt x="11" y="40"/>
                </a:lnTo>
                <a:lnTo>
                  <a:pt x="11" y="42"/>
                </a:lnTo>
                <a:lnTo>
                  <a:pt x="11" y="44"/>
                </a:lnTo>
                <a:lnTo>
                  <a:pt x="11" y="50"/>
                </a:lnTo>
                <a:lnTo>
                  <a:pt x="12" y="53"/>
                </a:lnTo>
                <a:lnTo>
                  <a:pt x="13" y="55"/>
                </a:lnTo>
                <a:lnTo>
                  <a:pt x="14" y="57"/>
                </a:lnTo>
                <a:lnTo>
                  <a:pt x="16" y="60"/>
                </a:lnTo>
                <a:lnTo>
                  <a:pt x="19" y="66"/>
                </a:lnTo>
                <a:lnTo>
                  <a:pt x="20" y="69"/>
                </a:lnTo>
                <a:lnTo>
                  <a:pt x="21" y="72"/>
                </a:lnTo>
                <a:lnTo>
                  <a:pt x="23" y="79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21" name="SMARTPenAnnotation46"/>
          <p:cNvSpPr>
            <a:spLocks/>
          </p:cNvSpPr>
          <p:nvPr/>
        </p:nvSpPr>
        <p:spPr bwMode="auto">
          <a:xfrm>
            <a:off x="1687513" y="3054350"/>
            <a:ext cx="4762" cy="15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</a:cxnLst>
            <a:rect l="0" t="0" r="r" b="b"/>
            <a:pathLst>
              <a:path w="3" h="1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22" name="SMARTPenAnnotation47"/>
          <p:cNvSpPr>
            <a:spLocks/>
          </p:cNvSpPr>
          <p:nvPr/>
        </p:nvSpPr>
        <p:spPr bwMode="auto">
          <a:xfrm>
            <a:off x="1816100" y="3089275"/>
            <a:ext cx="114300" cy="131763"/>
          </a:xfrm>
          <a:custGeom>
            <a:avLst/>
            <a:gdLst/>
            <a:ahLst/>
            <a:cxnLst>
              <a:cxn ang="0">
                <a:pos x="13" y="8"/>
              </a:cxn>
              <a:cxn ang="0">
                <a:pos x="11" y="12"/>
              </a:cxn>
              <a:cxn ang="0">
                <a:pos x="9" y="18"/>
              </a:cxn>
              <a:cxn ang="0">
                <a:pos x="9" y="22"/>
              </a:cxn>
              <a:cxn ang="0">
                <a:pos x="6" y="28"/>
              </a:cxn>
              <a:cxn ang="0">
                <a:pos x="5" y="35"/>
              </a:cxn>
              <a:cxn ang="0">
                <a:pos x="4" y="41"/>
              </a:cxn>
              <a:cxn ang="0">
                <a:pos x="4" y="46"/>
              </a:cxn>
              <a:cxn ang="0">
                <a:pos x="2" y="52"/>
              </a:cxn>
              <a:cxn ang="0">
                <a:pos x="0" y="58"/>
              </a:cxn>
              <a:cxn ang="0">
                <a:pos x="2" y="63"/>
              </a:cxn>
              <a:cxn ang="0">
                <a:pos x="3" y="67"/>
              </a:cxn>
              <a:cxn ang="0">
                <a:pos x="3" y="71"/>
              </a:cxn>
              <a:cxn ang="0">
                <a:pos x="3" y="78"/>
              </a:cxn>
              <a:cxn ang="0">
                <a:pos x="6" y="82"/>
              </a:cxn>
              <a:cxn ang="0">
                <a:pos x="8" y="82"/>
              </a:cxn>
              <a:cxn ang="0">
                <a:pos x="9" y="80"/>
              </a:cxn>
              <a:cxn ang="0">
                <a:pos x="12" y="80"/>
              </a:cxn>
              <a:cxn ang="0">
                <a:pos x="13" y="78"/>
              </a:cxn>
              <a:cxn ang="0">
                <a:pos x="15" y="75"/>
              </a:cxn>
              <a:cxn ang="0">
                <a:pos x="17" y="71"/>
              </a:cxn>
              <a:cxn ang="0">
                <a:pos x="19" y="66"/>
              </a:cxn>
              <a:cxn ang="0">
                <a:pos x="20" y="60"/>
              </a:cxn>
              <a:cxn ang="0">
                <a:pos x="23" y="55"/>
              </a:cxn>
              <a:cxn ang="0">
                <a:pos x="25" y="50"/>
              </a:cxn>
              <a:cxn ang="0">
                <a:pos x="25" y="43"/>
              </a:cxn>
              <a:cxn ang="0">
                <a:pos x="26" y="39"/>
              </a:cxn>
              <a:cxn ang="0">
                <a:pos x="24" y="34"/>
              </a:cxn>
              <a:cxn ang="0">
                <a:pos x="22" y="30"/>
              </a:cxn>
              <a:cxn ang="0">
                <a:pos x="21" y="27"/>
              </a:cxn>
              <a:cxn ang="0">
                <a:pos x="21" y="23"/>
              </a:cxn>
              <a:cxn ang="0">
                <a:pos x="19" y="16"/>
              </a:cxn>
              <a:cxn ang="0">
                <a:pos x="17" y="14"/>
              </a:cxn>
              <a:cxn ang="0">
                <a:pos x="15" y="17"/>
              </a:cxn>
              <a:cxn ang="0">
                <a:pos x="15" y="22"/>
              </a:cxn>
              <a:cxn ang="0">
                <a:pos x="15" y="36"/>
              </a:cxn>
              <a:cxn ang="0">
                <a:pos x="18" y="41"/>
              </a:cxn>
              <a:cxn ang="0">
                <a:pos x="21" y="45"/>
              </a:cxn>
              <a:cxn ang="0">
                <a:pos x="24" y="49"/>
              </a:cxn>
              <a:cxn ang="0">
                <a:pos x="28" y="56"/>
              </a:cxn>
              <a:cxn ang="0">
                <a:pos x="32" y="61"/>
              </a:cxn>
              <a:cxn ang="0">
                <a:pos x="35" y="65"/>
              </a:cxn>
              <a:cxn ang="0">
                <a:pos x="39" y="69"/>
              </a:cxn>
              <a:cxn ang="0">
                <a:pos x="43" y="72"/>
              </a:cxn>
              <a:cxn ang="0">
                <a:pos x="54" y="75"/>
              </a:cxn>
            </a:cxnLst>
            <a:rect l="0" t="0" r="r" b="b"/>
            <a:pathLst>
              <a:path w="72" h="83">
                <a:moveTo>
                  <a:pt x="20" y="0"/>
                </a:moveTo>
                <a:lnTo>
                  <a:pt x="13" y="8"/>
                </a:lnTo>
                <a:lnTo>
                  <a:pt x="11" y="10"/>
                </a:lnTo>
                <a:lnTo>
                  <a:pt x="11" y="12"/>
                </a:lnTo>
                <a:lnTo>
                  <a:pt x="9" y="16"/>
                </a:lnTo>
                <a:lnTo>
                  <a:pt x="9" y="18"/>
                </a:lnTo>
                <a:lnTo>
                  <a:pt x="9" y="20"/>
                </a:lnTo>
                <a:lnTo>
                  <a:pt x="9" y="22"/>
                </a:lnTo>
                <a:lnTo>
                  <a:pt x="7" y="25"/>
                </a:lnTo>
                <a:lnTo>
                  <a:pt x="6" y="28"/>
                </a:lnTo>
                <a:lnTo>
                  <a:pt x="5" y="31"/>
                </a:lnTo>
                <a:lnTo>
                  <a:pt x="5" y="35"/>
                </a:lnTo>
                <a:lnTo>
                  <a:pt x="4" y="38"/>
                </a:lnTo>
                <a:lnTo>
                  <a:pt x="4" y="41"/>
                </a:lnTo>
                <a:lnTo>
                  <a:pt x="4" y="44"/>
                </a:lnTo>
                <a:lnTo>
                  <a:pt x="4" y="46"/>
                </a:lnTo>
                <a:lnTo>
                  <a:pt x="3" y="49"/>
                </a:lnTo>
                <a:lnTo>
                  <a:pt x="2" y="52"/>
                </a:lnTo>
                <a:lnTo>
                  <a:pt x="1" y="55"/>
                </a:lnTo>
                <a:lnTo>
                  <a:pt x="0" y="58"/>
                </a:lnTo>
                <a:lnTo>
                  <a:pt x="1" y="61"/>
                </a:lnTo>
                <a:lnTo>
                  <a:pt x="2" y="63"/>
                </a:lnTo>
                <a:lnTo>
                  <a:pt x="2" y="65"/>
                </a:lnTo>
                <a:lnTo>
                  <a:pt x="3" y="67"/>
                </a:lnTo>
                <a:lnTo>
                  <a:pt x="3" y="69"/>
                </a:lnTo>
                <a:lnTo>
                  <a:pt x="3" y="71"/>
                </a:lnTo>
                <a:lnTo>
                  <a:pt x="3" y="73"/>
                </a:lnTo>
                <a:lnTo>
                  <a:pt x="3" y="78"/>
                </a:lnTo>
                <a:lnTo>
                  <a:pt x="5" y="80"/>
                </a:lnTo>
                <a:lnTo>
                  <a:pt x="6" y="82"/>
                </a:lnTo>
                <a:lnTo>
                  <a:pt x="7" y="82"/>
                </a:lnTo>
                <a:lnTo>
                  <a:pt x="8" y="82"/>
                </a:lnTo>
                <a:lnTo>
                  <a:pt x="8" y="81"/>
                </a:lnTo>
                <a:lnTo>
                  <a:pt x="9" y="80"/>
                </a:lnTo>
                <a:lnTo>
                  <a:pt x="10" y="80"/>
                </a:lnTo>
                <a:lnTo>
                  <a:pt x="12" y="80"/>
                </a:lnTo>
                <a:lnTo>
                  <a:pt x="13" y="79"/>
                </a:lnTo>
                <a:lnTo>
                  <a:pt x="13" y="78"/>
                </a:lnTo>
                <a:lnTo>
                  <a:pt x="14" y="76"/>
                </a:lnTo>
                <a:lnTo>
                  <a:pt x="15" y="75"/>
                </a:lnTo>
                <a:lnTo>
                  <a:pt x="16" y="73"/>
                </a:lnTo>
                <a:lnTo>
                  <a:pt x="17" y="71"/>
                </a:lnTo>
                <a:lnTo>
                  <a:pt x="18" y="69"/>
                </a:lnTo>
                <a:lnTo>
                  <a:pt x="19" y="66"/>
                </a:lnTo>
                <a:lnTo>
                  <a:pt x="20" y="63"/>
                </a:lnTo>
                <a:lnTo>
                  <a:pt x="20" y="60"/>
                </a:lnTo>
                <a:lnTo>
                  <a:pt x="22" y="58"/>
                </a:lnTo>
                <a:lnTo>
                  <a:pt x="23" y="55"/>
                </a:lnTo>
                <a:lnTo>
                  <a:pt x="24" y="53"/>
                </a:lnTo>
                <a:lnTo>
                  <a:pt x="25" y="50"/>
                </a:lnTo>
                <a:lnTo>
                  <a:pt x="25" y="46"/>
                </a:lnTo>
                <a:lnTo>
                  <a:pt x="25" y="43"/>
                </a:lnTo>
                <a:lnTo>
                  <a:pt x="26" y="41"/>
                </a:lnTo>
                <a:lnTo>
                  <a:pt x="26" y="39"/>
                </a:lnTo>
                <a:lnTo>
                  <a:pt x="25" y="36"/>
                </a:lnTo>
                <a:lnTo>
                  <a:pt x="24" y="34"/>
                </a:lnTo>
                <a:lnTo>
                  <a:pt x="23" y="32"/>
                </a:lnTo>
                <a:lnTo>
                  <a:pt x="22" y="30"/>
                </a:lnTo>
                <a:lnTo>
                  <a:pt x="22" y="28"/>
                </a:lnTo>
                <a:lnTo>
                  <a:pt x="21" y="27"/>
                </a:lnTo>
                <a:lnTo>
                  <a:pt x="21" y="25"/>
                </a:lnTo>
                <a:lnTo>
                  <a:pt x="21" y="23"/>
                </a:lnTo>
                <a:lnTo>
                  <a:pt x="20" y="18"/>
                </a:lnTo>
                <a:lnTo>
                  <a:pt x="19" y="16"/>
                </a:lnTo>
                <a:lnTo>
                  <a:pt x="17" y="14"/>
                </a:lnTo>
                <a:lnTo>
                  <a:pt x="16" y="14"/>
                </a:lnTo>
                <a:lnTo>
                  <a:pt x="15" y="17"/>
                </a:lnTo>
                <a:lnTo>
                  <a:pt x="15" y="19"/>
                </a:lnTo>
                <a:lnTo>
                  <a:pt x="15" y="22"/>
                </a:lnTo>
                <a:lnTo>
                  <a:pt x="15" y="33"/>
                </a:lnTo>
                <a:lnTo>
                  <a:pt x="15" y="36"/>
                </a:lnTo>
                <a:lnTo>
                  <a:pt x="16" y="38"/>
                </a:lnTo>
                <a:lnTo>
                  <a:pt x="18" y="41"/>
                </a:lnTo>
                <a:lnTo>
                  <a:pt x="19" y="43"/>
                </a:lnTo>
                <a:lnTo>
                  <a:pt x="21" y="45"/>
                </a:lnTo>
                <a:lnTo>
                  <a:pt x="23" y="47"/>
                </a:lnTo>
                <a:lnTo>
                  <a:pt x="24" y="49"/>
                </a:lnTo>
                <a:lnTo>
                  <a:pt x="26" y="52"/>
                </a:lnTo>
                <a:lnTo>
                  <a:pt x="28" y="56"/>
                </a:lnTo>
                <a:lnTo>
                  <a:pt x="30" y="58"/>
                </a:lnTo>
                <a:lnTo>
                  <a:pt x="32" y="61"/>
                </a:lnTo>
                <a:lnTo>
                  <a:pt x="34" y="63"/>
                </a:lnTo>
                <a:lnTo>
                  <a:pt x="35" y="65"/>
                </a:lnTo>
                <a:lnTo>
                  <a:pt x="37" y="67"/>
                </a:lnTo>
                <a:lnTo>
                  <a:pt x="39" y="69"/>
                </a:lnTo>
                <a:lnTo>
                  <a:pt x="41" y="71"/>
                </a:lnTo>
                <a:lnTo>
                  <a:pt x="43" y="72"/>
                </a:lnTo>
                <a:lnTo>
                  <a:pt x="45" y="72"/>
                </a:lnTo>
                <a:lnTo>
                  <a:pt x="54" y="75"/>
                </a:lnTo>
                <a:lnTo>
                  <a:pt x="71" y="79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23" name="SMARTPenAnnotation48"/>
          <p:cNvSpPr>
            <a:spLocks/>
          </p:cNvSpPr>
          <p:nvPr/>
        </p:nvSpPr>
        <p:spPr bwMode="auto">
          <a:xfrm>
            <a:off x="1938338" y="2894013"/>
            <a:ext cx="250825" cy="241300"/>
          </a:xfrm>
          <a:custGeom>
            <a:avLst/>
            <a:gdLst/>
            <a:ahLst/>
            <a:cxnLst>
              <a:cxn ang="0">
                <a:pos x="0" y="30"/>
              </a:cxn>
              <a:cxn ang="0">
                <a:pos x="1" y="35"/>
              </a:cxn>
              <a:cxn ang="0">
                <a:pos x="3" y="41"/>
              </a:cxn>
              <a:cxn ang="0">
                <a:pos x="4" y="49"/>
              </a:cxn>
              <a:cxn ang="0">
                <a:pos x="5" y="56"/>
              </a:cxn>
              <a:cxn ang="0">
                <a:pos x="6" y="64"/>
              </a:cxn>
              <a:cxn ang="0">
                <a:pos x="8" y="74"/>
              </a:cxn>
              <a:cxn ang="0">
                <a:pos x="10" y="83"/>
              </a:cxn>
              <a:cxn ang="0">
                <a:pos x="11" y="91"/>
              </a:cxn>
              <a:cxn ang="0">
                <a:pos x="14" y="99"/>
              </a:cxn>
              <a:cxn ang="0">
                <a:pos x="17" y="106"/>
              </a:cxn>
              <a:cxn ang="0">
                <a:pos x="20" y="114"/>
              </a:cxn>
              <a:cxn ang="0">
                <a:pos x="21" y="121"/>
              </a:cxn>
              <a:cxn ang="0">
                <a:pos x="23" y="127"/>
              </a:cxn>
              <a:cxn ang="0">
                <a:pos x="26" y="133"/>
              </a:cxn>
              <a:cxn ang="0">
                <a:pos x="32" y="141"/>
              </a:cxn>
              <a:cxn ang="0">
                <a:pos x="38" y="144"/>
              </a:cxn>
              <a:cxn ang="0">
                <a:pos x="46" y="148"/>
              </a:cxn>
              <a:cxn ang="0">
                <a:pos x="52" y="150"/>
              </a:cxn>
              <a:cxn ang="0">
                <a:pos x="58" y="151"/>
              </a:cxn>
              <a:cxn ang="0">
                <a:pos x="66" y="151"/>
              </a:cxn>
              <a:cxn ang="0">
                <a:pos x="73" y="150"/>
              </a:cxn>
              <a:cxn ang="0">
                <a:pos x="80" y="146"/>
              </a:cxn>
              <a:cxn ang="0">
                <a:pos x="88" y="141"/>
              </a:cxn>
              <a:cxn ang="0">
                <a:pos x="94" y="136"/>
              </a:cxn>
              <a:cxn ang="0">
                <a:pos x="98" y="131"/>
              </a:cxn>
              <a:cxn ang="0">
                <a:pos x="102" y="124"/>
              </a:cxn>
              <a:cxn ang="0">
                <a:pos x="106" y="119"/>
              </a:cxn>
              <a:cxn ang="0">
                <a:pos x="110" y="114"/>
              </a:cxn>
              <a:cxn ang="0">
                <a:pos x="114" y="107"/>
              </a:cxn>
              <a:cxn ang="0">
                <a:pos x="116" y="102"/>
              </a:cxn>
              <a:cxn ang="0">
                <a:pos x="118" y="97"/>
              </a:cxn>
              <a:cxn ang="0">
                <a:pos x="120" y="91"/>
              </a:cxn>
              <a:cxn ang="0">
                <a:pos x="120" y="87"/>
              </a:cxn>
              <a:cxn ang="0">
                <a:pos x="119" y="85"/>
              </a:cxn>
              <a:cxn ang="0">
                <a:pos x="116" y="78"/>
              </a:cxn>
              <a:cxn ang="0">
                <a:pos x="112" y="74"/>
              </a:cxn>
              <a:cxn ang="0">
                <a:pos x="104" y="81"/>
              </a:cxn>
              <a:cxn ang="0">
                <a:pos x="102" y="86"/>
              </a:cxn>
              <a:cxn ang="0">
                <a:pos x="98" y="91"/>
              </a:cxn>
              <a:cxn ang="0">
                <a:pos x="96" y="97"/>
              </a:cxn>
              <a:cxn ang="0">
                <a:pos x="98" y="103"/>
              </a:cxn>
              <a:cxn ang="0">
                <a:pos x="100" y="108"/>
              </a:cxn>
              <a:cxn ang="0">
                <a:pos x="101" y="114"/>
              </a:cxn>
              <a:cxn ang="0">
                <a:pos x="109" y="123"/>
              </a:cxn>
              <a:cxn ang="0">
                <a:pos x="114" y="126"/>
              </a:cxn>
              <a:cxn ang="0">
                <a:pos x="134" y="132"/>
              </a:cxn>
              <a:cxn ang="0">
                <a:pos x="144" y="135"/>
              </a:cxn>
            </a:cxnLst>
            <a:rect l="0" t="0" r="r" b="b"/>
            <a:pathLst>
              <a:path w="158" h="152">
                <a:moveTo>
                  <a:pt x="0" y="0"/>
                </a:moveTo>
                <a:lnTo>
                  <a:pt x="0" y="30"/>
                </a:lnTo>
                <a:lnTo>
                  <a:pt x="0" y="32"/>
                </a:lnTo>
                <a:lnTo>
                  <a:pt x="1" y="35"/>
                </a:lnTo>
                <a:lnTo>
                  <a:pt x="3" y="38"/>
                </a:lnTo>
                <a:lnTo>
                  <a:pt x="3" y="41"/>
                </a:lnTo>
                <a:lnTo>
                  <a:pt x="4" y="45"/>
                </a:lnTo>
                <a:lnTo>
                  <a:pt x="4" y="49"/>
                </a:lnTo>
                <a:lnTo>
                  <a:pt x="5" y="52"/>
                </a:lnTo>
                <a:lnTo>
                  <a:pt x="5" y="56"/>
                </a:lnTo>
                <a:lnTo>
                  <a:pt x="5" y="60"/>
                </a:lnTo>
                <a:lnTo>
                  <a:pt x="6" y="64"/>
                </a:lnTo>
                <a:lnTo>
                  <a:pt x="7" y="69"/>
                </a:lnTo>
                <a:lnTo>
                  <a:pt x="8" y="74"/>
                </a:lnTo>
                <a:lnTo>
                  <a:pt x="9" y="78"/>
                </a:lnTo>
                <a:lnTo>
                  <a:pt x="10" y="83"/>
                </a:lnTo>
                <a:lnTo>
                  <a:pt x="10" y="87"/>
                </a:lnTo>
                <a:lnTo>
                  <a:pt x="11" y="91"/>
                </a:lnTo>
                <a:lnTo>
                  <a:pt x="12" y="95"/>
                </a:lnTo>
                <a:lnTo>
                  <a:pt x="14" y="99"/>
                </a:lnTo>
                <a:lnTo>
                  <a:pt x="15" y="102"/>
                </a:lnTo>
                <a:lnTo>
                  <a:pt x="17" y="106"/>
                </a:lnTo>
                <a:lnTo>
                  <a:pt x="19" y="110"/>
                </a:lnTo>
                <a:lnTo>
                  <a:pt x="20" y="114"/>
                </a:lnTo>
                <a:lnTo>
                  <a:pt x="21" y="118"/>
                </a:lnTo>
                <a:lnTo>
                  <a:pt x="21" y="121"/>
                </a:lnTo>
                <a:lnTo>
                  <a:pt x="22" y="124"/>
                </a:lnTo>
                <a:lnTo>
                  <a:pt x="23" y="127"/>
                </a:lnTo>
                <a:lnTo>
                  <a:pt x="25" y="130"/>
                </a:lnTo>
                <a:lnTo>
                  <a:pt x="26" y="133"/>
                </a:lnTo>
                <a:lnTo>
                  <a:pt x="30" y="139"/>
                </a:lnTo>
                <a:lnTo>
                  <a:pt x="32" y="141"/>
                </a:lnTo>
                <a:lnTo>
                  <a:pt x="35" y="143"/>
                </a:lnTo>
                <a:lnTo>
                  <a:pt x="38" y="144"/>
                </a:lnTo>
                <a:lnTo>
                  <a:pt x="41" y="145"/>
                </a:lnTo>
                <a:lnTo>
                  <a:pt x="46" y="148"/>
                </a:lnTo>
                <a:lnTo>
                  <a:pt x="48" y="149"/>
                </a:lnTo>
                <a:lnTo>
                  <a:pt x="52" y="150"/>
                </a:lnTo>
                <a:lnTo>
                  <a:pt x="55" y="150"/>
                </a:lnTo>
                <a:lnTo>
                  <a:pt x="58" y="151"/>
                </a:lnTo>
                <a:lnTo>
                  <a:pt x="62" y="151"/>
                </a:lnTo>
                <a:lnTo>
                  <a:pt x="66" y="151"/>
                </a:lnTo>
                <a:lnTo>
                  <a:pt x="69" y="151"/>
                </a:lnTo>
                <a:lnTo>
                  <a:pt x="73" y="150"/>
                </a:lnTo>
                <a:lnTo>
                  <a:pt x="77" y="148"/>
                </a:lnTo>
                <a:lnTo>
                  <a:pt x="80" y="146"/>
                </a:lnTo>
                <a:lnTo>
                  <a:pt x="84" y="144"/>
                </a:lnTo>
                <a:lnTo>
                  <a:pt x="88" y="141"/>
                </a:lnTo>
                <a:lnTo>
                  <a:pt x="91" y="138"/>
                </a:lnTo>
                <a:lnTo>
                  <a:pt x="94" y="136"/>
                </a:lnTo>
                <a:lnTo>
                  <a:pt x="96" y="133"/>
                </a:lnTo>
                <a:lnTo>
                  <a:pt x="98" y="131"/>
                </a:lnTo>
                <a:lnTo>
                  <a:pt x="100" y="128"/>
                </a:lnTo>
                <a:lnTo>
                  <a:pt x="102" y="124"/>
                </a:lnTo>
                <a:lnTo>
                  <a:pt x="104" y="121"/>
                </a:lnTo>
                <a:lnTo>
                  <a:pt x="106" y="119"/>
                </a:lnTo>
                <a:lnTo>
                  <a:pt x="108" y="117"/>
                </a:lnTo>
                <a:lnTo>
                  <a:pt x="110" y="114"/>
                </a:lnTo>
                <a:lnTo>
                  <a:pt x="112" y="111"/>
                </a:lnTo>
                <a:lnTo>
                  <a:pt x="114" y="107"/>
                </a:lnTo>
                <a:lnTo>
                  <a:pt x="115" y="105"/>
                </a:lnTo>
                <a:lnTo>
                  <a:pt x="116" y="102"/>
                </a:lnTo>
                <a:lnTo>
                  <a:pt x="117" y="100"/>
                </a:lnTo>
                <a:lnTo>
                  <a:pt x="118" y="97"/>
                </a:lnTo>
                <a:lnTo>
                  <a:pt x="119" y="94"/>
                </a:lnTo>
                <a:lnTo>
                  <a:pt x="120" y="91"/>
                </a:lnTo>
                <a:lnTo>
                  <a:pt x="121" y="88"/>
                </a:lnTo>
                <a:lnTo>
                  <a:pt x="120" y="87"/>
                </a:lnTo>
                <a:lnTo>
                  <a:pt x="120" y="86"/>
                </a:lnTo>
                <a:lnTo>
                  <a:pt x="119" y="85"/>
                </a:lnTo>
                <a:lnTo>
                  <a:pt x="118" y="81"/>
                </a:lnTo>
                <a:lnTo>
                  <a:pt x="116" y="78"/>
                </a:lnTo>
                <a:lnTo>
                  <a:pt x="113" y="74"/>
                </a:lnTo>
                <a:lnTo>
                  <a:pt x="112" y="74"/>
                </a:lnTo>
                <a:lnTo>
                  <a:pt x="108" y="77"/>
                </a:lnTo>
                <a:lnTo>
                  <a:pt x="104" y="81"/>
                </a:lnTo>
                <a:lnTo>
                  <a:pt x="103" y="82"/>
                </a:lnTo>
                <a:lnTo>
                  <a:pt x="102" y="86"/>
                </a:lnTo>
                <a:lnTo>
                  <a:pt x="100" y="90"/>
                </a:lnTo>
                <a:lnTo>
                  <a:pt x="98" y="91"/>
                </a:lnTo>
                <a:lnTo>
                  <a:pt x="97" y="93"/>
                </a:lnTo>
                <a:lnTo>
                  <a:pt x="96" y="97"/>
                </a:lnTo>
                <a:lnTo>
                  <a:pt x="96" y="99"/>
                </a:lnTo>
                <a:lnTo>
                  <a:pt x="98" y="103"/>
                </a:lnTo>
                <a:lnTo>
                  <a:pt x="99" y="105"/>
                </a:lnTo>
                <a:lnTo>
                  <a:pt x="100" y="108"/>
                </a:lnTo>
                <a:lnTo>
                  <a:pt x="100" y="111"/>
                </a:lnTo>
                <a:lnTo>
                  <a:pt x="101" y="114"/>
                </a:lnTo>
                <a:lnTo>
                  <a:pt x="104" y="119"/>
                </a:lnTo>
                <a:lnTo>
                  <a:pt x="109" y="123"/>
                </a:lnTo>
                <a:lnTo>
                  <a:pt x="112" y="125"/>
                </a:lnTo>
                <a:lnTo>
                  <a:pt x="114" y="126"/>
                </a:lnTo>
                <a:lnTo>
                  <a:pt x="119" y="128"/>
                </a:lnTo>
                <a:lnTo>
                  <a:pt x="134" y="132"/>
                </a:lnTo>
                <a:lnTo>
                  <a:pt x="139" y="133"/>
                </a:lnTo>
                <a:lnTo>
                  <a:pt x="144" y="135"/>
                </a:lnTo>
                <a:lnTo>
                  <a:pt x="157" y="140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24" name="SMARTPenAnnotation49"/>
          <p:cNvSpPr>
            <a:spLocks/>
          </p:cNvSpPr>
          <p:nvPr/>
        </p:nvSpPr>
        <p:spPr bwMode="auto">
          <a:xfrm>
            <a:off x="1857375" y="2938463"/>
            <a:ext cx="134938" cy="28575"/>
          </a:xfrm>
          <a:custGeom>
            <a:avLst/>
            <a:gdLst/>
            <a:ahLst/>
            <a:cxnLst>
              <a:cxn ang="0">
                <a:pos x="0" y="17"/>
              </a:cxn>
              <a:cxn ang="0">
                <a:pos x="5" y="12"/>
              </a:cxn>
              <a:cxn ang="0">
                <a:pos x="6" y="11"/>
              </a:cxn>
              <a:cxn ang="0">
                <a:pos x="9" y="11"/>
              </a:cxn>
              <a:cxn ang="0">
                <a:pos x="11" y="11"/>
              </a:cxn>
              <a:cxn ang="0">
                <a:pos x="18" y="11"/>
              </a:cxn>
              <a:cxn ang="0">
                <a:pos x="21" y="11"/>
              </a:cxn>
              <a:cxn ang="0">
                <a:pos x="24" y="10"/>
              </a:cxn>
              <a:cxn ang="0">
                <a:pos x="25" y="9"/>
              </a:cxn>
              <a:cxn ang="0">
                <a:pos x="26" y="8"/>
              </a:cxn>
              <a:cxn ang="0">
                <a:pos x="27" y="7"/>
              </a:cxn>
              <a:cxn ang="0">
                <a:pos x="29" y="6"/>
              </a:cxn>
              <a:cxn ang="0">
                <a:pos x="31" y="6"/>
              </a:cxn>
              <a:cxn ang="0">
                <a:pos x="33" y="6"/>
              </a:cxn>
              <a:cxn ang="0">
                <a:pos x="36" y="6"/>
              </a:cxn>
              <a:cxn ang="0">
                <a:pos x="39" y="5"/>
              </a:cxn>
              <a:cxn ang="0">
                <a:pos x="43" y="5"/>
              </a:cxn>
              <a:cxn ang="0">
                <a:pos x="49" y="4"/>
              </a:cxn>
              <a:cxn ang="0">
                <a:pos x="55" y="2"/>
              </a:cxn>
              <a:cxn ang="0">
                <a:pos x="61" y="1"/>
              </a:cxn>
              <a:cxn ang="0">
                <a:pos x="67" y="1"/>
              </a:cxn>
              <a:cxn ang="0">
                <a:pos x="84" y="0"/>
              </a:cxn>
            </a:cxnLst>
            <a:rect l="0" t="0" r="r" b="b"/>
            <a:pathLst>
              <a:path w="85" h="18">
                <a:moveTo>
                  <a:pt x="0" y="17"/>
                </a:moveTo>
                <a:lnTo>
                  <a:pt x="5" y="12"/>
                </a:lnTo>
                <a:lnTo>
                  <a:pt x="6" y="11"/>
                </a:lnTo>
                <a:lnTo>
                  <a:pt x="9" y="11"/>
                </a:lnTo>
                <a:lnTo>
                  <a:pt x="11" y="11"/>
                </a:lnTo>
                <a:lnTo>
                  <a:pt x="18" y="11"/>
                </a:lnTo>
                <a:lnTo>
                  <a:pt x="21" y="11"/>
                </a:lnTo>
                <a:lnTo>
                  <a:pt x="24" y="10"/>
                </a:lnTo>
                <a:lnTo>
                  <a:pt x="25" y="9"/>
                </a:lnTo>
                <a:lnTo>
                  <a:pt x="26" y="8"/>
                </a:lnTo>
                <a:lnTo>
                  <a:pt x="27" y="7"/>
                </a:lnTo>
                <a:lnTo>
                  <a:pt x="29" y="6"/>
                </a:lnTo>
                <a:lnTo>
                  <a:pt x="31" y="6"/>
                </a:lnTo>
                <a:lnTo>
                  <a:pt x="33" y="6"/>
                </a:lnTo>
                <a:lnTo>
                  <a:pt x="36" y="6"/>
                </a:lnTo>
                <a:lnTo>
                  <a:pt x="39" y="5"/>
                </a:lnTo>
                <a:lnTo>
                  <a:pt x="43" y="5"/>
                </a:lnTo>
                <a:lnTo>
                  <a:pt x="49" y="4"/>
                </a:lnTo>
                <a:lnTo>
                  <a:pt x="55" y="2"/>
                </a:lnTo>
                <a:lnTo>
                  <a:pt x="61" y="1"/>
                </a:lnTo>
                <a:lnTo>
                  <a:pt x="67" y="1"/>
                </a:lnTo>
                <a:lnTo>
                  <a:pt x="84" y="0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25" name="SMARTPenAnnotation50"/>
          <p:cNvSpPr>
            <a:spLocks/>
          </p:cNvSpPr>
          <p:nvPr/>
        </p:nvSpPr>
        <p:spPr bwMode="auto">
          <a:xfrm>
            <a:off x="1276350" y="3808413"/>
            <a:ext cx="115888" cy="184150"/>
          </a:xfrm>
          <a:custGeom>
            <a:avLst/>
            <a:gdLst/>
            <a:ahLst/>
            <a:cxnLst>
              <a:cxn ang="0">
                <a:pos x="32" y="3"/>
              </a:cxn>
              <a:cxn ang="0">
                <a:pos x="30" y="5"/>
              </a:cxn>
              <a:cxn ang="0">
                <a:pos x="27" y="9"/>
              </a:cxn>
              <a:cxn ang="0">
                <a:pos x="25" y="12"/>
              </a:cxn>
              <a:cxn ang="0">
                <a:pos x="24" y="16"/>
              </a:cxn>
              <a:cxn ang="0">
                <a:pos x="22" y="20"/>
              </a:cxn>
              <a:cxn ang="0">
                <a:pos x="17" y="26"/>
              </a:cxn>
              <a:cxn ang="0">
                <a:pos x="9" y="41"/>
              </a:cxn>
              <a:cxn ang="0">
                <a:pos x="6" y="50"/>
              </a:cxn>
              <a:cxn ang="0">
                <a:pos x="3" y="59"/>
              </a:cxn>
              <a:cxn ang="0">
                <a:pos x="1" y="68"/>
              </a:cxn>
              <a:cxn ang="0">
                <a:pos x="1" y="76"/>
              </a:cxn>
              <a:cxn ang="0">
                <a:pos x="0" y="91"/>
              </a:cxn>
              <a:cxn ang="0">
                <a:pos x="2" y="97"/>
              </a:cxn>
              <a:cxn ang="0">
                <a:pos x="4" y="101"/>
              </a:cxn>
              <a:cxn ang="0">
                <a:pos x="5" y="106"/>
              </a:cxn>
              <a:cxn ang="0">
                <a:pos x="7" y="110"/>
              </a:cxn>
              <a:cxn ang="0">
                <a:pos x="10" y="113"/>
              </a:cxn>
              <a:cxn ang="0">
                <a:pos x="14" y="114"/>
              </a:cxn>
              <a:cxn ang="0">
                <a:pos x="19" y="115"/>
              </a:cxn>
              <a:cxn ang="0">
                <a:pos x="25" y="115"/>
              </a:cxn>
              <a:cxn ang="0">
                <a:pos x="30" y="112"/>
              </a:cxn>
              <a:cxn ang="0">
                <a:pos x="34" y="108"/>
              </a:cxn>
              <a:cxn ang="0">
                <a:pos x="38" y="101"/>
              </a:cxn>
              <a:cxn ang="0">
                <a:pos x="45" y="94"/>
              </a:cxn>
              <a:cxn ang="0">
                <a:pos x="50" y="87"/>
              </a:cxn>
              <a:cxn ang="0">
                <a:pos x="54" y="80"/>
              </a:cxn>
              <a:cxn ang="0">
                <a:pos x="66" y="57"/>
              </a:cxn>
              <a:cxn ang="0">
                <a:pos x="71" y="46"/>
              </a:cxn>
              <a:cxn ang="0">
                <a:pos x="72" y="38"/>
              </a:cxn>
              <a:cxn ang="0">
                <a:pos x="71" y="31"/>
              </a:cxn>
              <a:cxn ang="0">
                <a:pos x="69" y="24"/>
              </a:cxn>
              <a:cxn ang="0">
                <a:pos x="69" y="19"/>
              </a:cxn>
              <a:cxn ang="0">
                <a:pos x="67" y="15"/>
              </a:cxn>
              <a:cxn ang="0">
                <a:pos x="64" y="11"/>
              </a:cxn>
              <a:cxn ang="0">
                <a:pos x="60" y="7"/>
              </a:cxn>
              <a:cxn ang="0">
                <a:pos x="57" y="5"/>
              </a:cxn>
              <a:cxn ang="0">
                <a:pos x="43" y="0"/>
              </a:cxn>
              <a:cxn ang="0">
                <a:pos x="35" y="0"/>
              </a:cxn>
            </a:cxnLst>
            <a:rect l="0" t="0" r="r" b="b"/>
            <a:pathLst>
              <a:path w="73" h="116">
                <a:moveTo>
                  <a:pt x="40" y="3"/>
                </a:moveTo>
                <a:lnTo>
                  <a:pt x="32" y="3"/>
                </a:lnTo>
                <a:lnTo>
                  <a:pt x="31" y="4"/>
                </a:lnTo>
                <a:lnTo>
                  <a:pt x="30" y="5"/>
                </a:lnTo>
                <a:lnTo>
                  <a:pt x="30" y="6"/>
                </a:lnTo>
                <a:lnTo>
                  <a:pt x="27" y="9"/>
                </a:lnTo>
                <a:lnTo>
                  <a:pt x="26" y="11"/>
                </a:lnTo>
                <a:lnTo>
                  <a:pt x="25" y="12"/>
                </a:lnTo>
                <a:lnTo>
                  <a:pt x="24" y="14"/>
                </a:lnTo>
                <a:lnTo>
                  <a:pt x="24" y="16"/>
                </a:lnTo>
                <a:lnTo>
                  <a:pt x="23" y="18"/>
                </a:lnTo>
                <a:lnTo>
                  <a:pt x="22" y="20"/>
                </a:lnTo>
                <a:lnTo>
                  <a:pt x="18" y="24"/>
                </a:lnTo>
                <a:lnTo>
                  <a:pt x="17" y="26"/>
                </a:lnTo>
                <a:lnTo>
                  <a:pt x="15" y="31"/>
                </a:lnTo>
                <a:lnTo>
                  <a:pt x="9" y="41"/>
                </a:lnTo>
                <a:lnTo>
                  <a:pt x="8" y="45"/>
                </a:lnTo>
                <a:lnTo>
                  <a:pt x="6" y="50"/>
                </a:lnTo>
                <a:lnTo>
                  <a:pt x="4" y="55"/>
                </a:lnTo>
                <a:lnTo>
                  <a:pt x="3" y="59"/>
                </a:lnTo>
                <a:lnTo>
                  <a:pt x="2" y="64"/>
                </a:lnTo>
                <a:lnTo>
                  <a:pt x="1" y="68"/>
                </a:lnTo>
                <a:lnTo>
                  <a:pt x="1" y="72"/>
                </a:lnTo>
                <a:lnTo>
                  <a:pt x="1" y="76"/>
                </a:lnTo>
                <a:lnTo>
                  <a:pt x="1" y="83"/>
                </a:lnTo>
                <a:lnTo>
                  <a:pt x="0" y="91"/>
                </a:lnTo>
                <a:lnTo>
                  <a:pt x="1" y="94"/>
                </a:lnTo>
                <a:lnTo>
                  <a:pt x="2" y="97"/>
                </a:lnTo>
                <a:lnTo>
                  <a:pt x="3" y="99"/>
                </a:lnTo>
                <a:lnTo>
                  <a:pt x="4" y="101"/>
                </a:lnTo>
                <a:lnTo>
                  <a:pt x="5" y="104"/>
                </a:lnTo>
                <a:lnTo>
                  <a:pt x="5" y="106"/>
                </a:lnTo>
                <a:lnTo>
                  <a:pt x="6" y="108"/>
                </a:lnTo>
                <a:lnTo>
                  <a:pt x="7" y="110"/>
                </a:lnTo>
                <a:lnTo>
                  <a:pt x="9" y="112"/>
                </a:lnTo>
                <a:lnTo>
                  <a:pt x="10" y="113"/>
                </a:lnTo>
                <a:lnTo>
                  <a:pt x="12" y="114"/>
                </a:lnTo>
                <a:lnTo>
                  <a:pt x="14" y="114"/>
                </a:lnTo>
                <a:lnTo>
                  <a:pt x="16" y="115"/>
                </a:lnTo>
                <a:lnTo>
                  <a:pt x="19" y="115"/>
                </a:lnTo>
                <a:lnTo>
                  <a:pt x="22" y="115"/>
                </a:lnTo>
                <a:lnTo>
                  <a:pt x="25" y="115"/>
                </a:lnTo>
                <a:lnTo>
                  <a:pt x="27" y="114"/>
                </a:lnTo>
                <a:lnTo>
                  <a:pt x="30" y="112"/>
                </a:lnTo>
                <a:lnTo>
                  <a:pt x="32" y="110"/>
                </a:lnTo>
                <a:lnTo>
                  <a:pt x="34" y="108"/>
                </a:lnTo>
                <a:lnTo>
                  <a:pt x="36" y="105"/>
                </a:lnTo>
                <a:lnTo>
                  <a:pt x="38" y="101"/>
                </a:lnTo>
                <a:lnTo>
                  <a:pt x="41" y="98"/>
                </a:lnTo>
                <a:lnTo>
                  <a:pt x="45" y="94"/>
                </a:lnTo>
                <a:lnTo>
                  <a:pt x="47" y="91"/>
                </a:lnTo>
                <a:lnTo>
                  <a:pt x="50" y="87"/>
                </a:lnTo>
                <a:lnTo>
                  <a:pt x="52" y="83"/>
                </a:lnTo>
                <a:lnTo>
                  <a:pt x="54" y="80"/>
                </a:lnTo>
                <a:lnTo>
                  <a:pt x="58" y="72"/>
                </a:lnTo>
                <a:lnTo>
                  <a:pt x="66" y="57"/>
                </a:lnTo>
                <a:lnTo>
                  <a:pt x="70" y="50"/>
                </a:lnTo>
                <a:lnTo>
                  <a:pt x="71" y="46"/>
                </a:lnTo>
                <a:lnTo>
                  <a:pt x="72" y="42"/>
                </a:lnTo>
                <a:lnTo>
                  <a:pt x="72" y="38"/>
                </a:lnTo>
                <a:lnTo>
                  <a:pt x="72" y="35"/>
                </a:lnTo>
                <a:lnTo>
                  <a:pt x="71" y="31"/>
                </a:lnTo>
                <a:lnTo>
                  <a:pt x="70" y="27"/>
                </a:lnTo>
                <a:lnTo>
                  <a:pt x="69" y="24"/>
                </a:lnTo>
                <a:lnTo>
                  <a:pt x="69" y="21"/>
                </a:lnTo>
                <a:lnTo>
                  <a:pt x="69" y="19"/>
                </a:lnTo>
                <a:lnTo>
                  <a:pt x="68" y="17"/>
                </a:lnTo>
                <a:lnTo>
                  <a:pt x="67" y="15"/>
                </a:lnTo>
                <a:lnTo>
                  <a:pt x="65" y="13"/>
                </a:lnTo>
                <a:lnTo>
                  <a:pt x="64" y="11"/>
                </a:lnTo>
                <a:lnTo>
                  <a:pt x="62" y="9"/>
                </a:lnTo>
                <a:lnTo>
                  <a:pt x="60" y="7"/>
                </a:lnTo>
                <a:lnTo>
                  <a:pt x="58" y="5"/>
                </a:lnTo>
                <a:lnTo>
                  <a:pt x="57" y="5"/>
                </a:lnTo>
                <a:lnTo>
                  <a:pt x="52" y="3"/>
                </a:lnTo>
                <a:lnTo>
                  <a:pt x="43" y="0"/>
                </a:lnTo>
                <a:lnTo>
                  <a:pt x="39" y="0"/>
                </a:lnTo>
                <a:lnTo>
                  <a:pt x="35" y="0"/>
                </a:lnTo>
                <a:lnTo>
                  <a:pt x="23" y="3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26" name="SMARTPenAnnotation51"/>
          <p:cNvSpPr>
            <a:spLocks/>
          </p:cNvSpPr>
          <p:nvPr/>
        </p:nvSpPr>
        <p:spPr bwMode="auto">
          <a:xfrm>
            <a:off x="1446213" y="3697288"/>
            <a:ext cx="38100" cy="2508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1"/>
              </a:cxn>
              <a:cxn ang="0">
                <a:pos x="1" y="13"/>
              </a:cxn>
              <a:cxn ang="0">
                <a:pos x="2" y="14"/>
              </a:cxn>
              <a:cxn ang="0">
                <a:pos x="3" y="15"/>
              </a:cxn>
              <a:cxn ang="0">
                <a:pos x="4" y="17"/>
              </a:cxn>
              <a:cxn ang="0">
                <a:pos x="5" y="21"/>
              </a:cxn>
              <a:cxn ang="0">
                <a:pos x="5" y="25"/>
              </a:cxn>
              <a:cxn ang="0">
                <a:pos x="5" y="28"/>
              </a:cxn>
              <a:cxn ang="0">
                <a:pos x="6" y="31"/>
              </a:cxn>
              <a:cxn ang="0">
                <a:pos x="6" y="36"/>
              </a:cxn>
              <a:cxn ang="0">
                <a:pos x="6" y="43"/>
              </a:cxn>
              <a:cxn ang="0">
                <a:pos x="6" y="47"/>
              </a:cxn>
              <a:cxn ang="0">
                <a:pos x="6" y="50"/>
              </a:cxn>
              <a:cxn ang="0">
                <a:pos x="8" y="54"/>
              </a:cxn>
              <a:cxn ang="0">
                <a:pos x="9" y="58"/>
              </a:cxn>
              <a:cxn ang="0">
                <a:pos x="10" y="62"/>
              </a:cxn>
              <a:cxn ang="0">
                <a:pos x="10" y="67"/>
              </a:cxn>
              <a:cxn ang="0">
                <a:pos x="11" y="71"/>
              </a:cxn>
              <a:cxn ang="0">
                <a:pos x="11" y="75"/>
              </a:cxn>
              <a:cxn ang="0">
                <a:pos x="11" y="85"/>
              </a:cxn>
              <a:cxn ang="0">
                <a:pos x="12" y="90"/>
              </a:cxn>
              <a:cxn ang="0">
                <a:pos x="13" y="94"/>
              </a:cxn>
              <a:cxn ang="0">
                <a:pos x="14" y="98"/>
              </a:cxn>
              <a:cxn ang="0">
                <a:pos x="15" y="102"/>
              </a:cxn>
              <a:cxn ang="0">
                <a:pos x="16" y="106"/>
              </a:cxn>
              <a:cxn ang="0">
                <a:pos x="16" y="110"/>
              </a:cxn>
              <a:cxn ang="0">
                <a:pos x="17" y="114"/>
              </a:cxn>
              <a:cxn ang="0">
                <a:pos x="17" y="118"/>
              </a:cxn>
              <a:cxn ang="0">
                <a:pos x="17" y="122"/>
              </a:cxn>
              <a:cxn ang="0">
                <a:pos x="18" y="125"/>
              </a:cxn>
              <a:cxn ang="0">
                <a:pos x="19" y="129"/>
              </a:cxn>
              <a:cxn ang="0">
                <a:pos x="20" y="133"/>
              </a:cxn>
              <a:cxn ang="0">
                <a:pos x="21" y="137"/>
              </a:cxn>
              <a:cxn ang="0">
                <a:pos x="22" y="140"/>
              </a:cxn>
              <a:cxn ang="0">
                <a:pos x="22" y="144"/>
              </a:cxn>
              <a:cxn ang="0">
                <a:pos x="22" y="147"/>
              </a:cxn>
              <a:cxn ang="0">
                <a:pos x="22" y="150"/>
              </a:cxn>
              <a:cxn ang="0">
                <a:pos x="23" y="157"/>
              </a:cxn>
            </a:cxnLst>
            <a:rect l="0" t="0" r="r" b="b"/>
            <a:pathLst>
              <a:path w="24" h="158">
                <a:moveTo>
                  <a:pt x="0" y="0"/>
                </a:moveTo>
                <a:lnTo>
                  <a:pt x="0" y="11"/>
                </a:lnTo>
                <a:lnTo>
                  <a:pt x="1" y="13"/>
                </a:lnTo>
                <a:lnTo>
                  <a:pt x="2" y="14"/>
                </a:lnTo>
                <a:lnTo>
                  <a:pt x="3" y="15"/>
                </a:lnTo>
                <a:lnTo>
                  <a:pt x="4" y="17"/>
                </a:lnTo>
                <a:lnTo>
                  <a:pt x="5" y="21"/>
                </a:lnTo>
                <a:lnTo>
                  <a:pt x="5" y="25"/>
                </a:lnTo>
                <a:lnTo>
                  <a:pt x="5" y="28"/>
                </a:lnTo>
                <a:lnTo>
                  <a:pt x="6" y="31"/>
                </a:lnTo>
                <a:lnTo>
                  <a:pt x="6" y="36"/>
                </a:lnTo>
                <a:lnTo>
                  <a:pt x="6" y="43"/>
                </a:lnTo>
                <a:lnTo>
                  <a:pt x="6" y="47"/>
                </a:lnTo>
                <a:lnTo>
                  <a:pt x="6" y="50"/>
                </a:lnTo>
                <a:lnTo>
                  <a:pt x="8" y="54"/>
                </a:lnTo>
                <a:lnTo>
                  <a:pt x="9" y="58"/>
                </a:lnTo>
                <a:lnTo>
                  <a:pt x="10" y="62"/>
                </a:lnTo>
                <a:lnTo>
                  <a:pt x="10" y="67"/>
                </a:lnTo>
                <a:lnTo>
                  <a:pt x="11" y="71"/>
                </a:lnTo>
                <a:lnTo>
                  <a:pt x="11" y="75"/>
                </a:lnTo>
                <a:lnTo>
                  <a:pt x="11" y="85"/>
                </a:lnTo>
                <a:lnTo>
                  <a:pt x="12" y="90"/>
                </a:lnTo>
                <a:lnTo>
                  <a:pt x="13" y="94"/>
                </a:lnTo>
                <a:lnTo>
                  <a:pt x="14" y="98"/>
                </a:lnTo>
                <a:lnTo>
                  <a:pt x="15" y="102"/>
                </a:lnTo>
                <a:lnTo>
                  <a:pt x="16" y="106"/>
                </a:lnTo>
                <a:lnTo>
                  <a:pt x="16" y="110"/>
                </a:lnTo>
                <a:lnTo>
                  <a:pt x="17" y="114"/>
                </a:lnTo>
                <a:lnTo>
                  <a:pt x="17" y="118"/>
                </a:lnTo>
                <a:lnTo>
                  <a:pt x="17" y="122"/>
                </a:lnTo>
                <a:lnTo>
                  <a:pt x="18" y="125"/>
                </a:lnTo>
                <a:lnTo>
                  <a:pt x="19" y="129"/>
                </a:lnTo>
                <a:lnTo>
                  <a:pt x="20" y="133"/>
                </a:lnTo>
                <a:lnTo>
                  <a:pt x="21" y="137"/>
                </a:lnTo>
                <a:lnTo>
                  <a:pt x="22" y="140"/>
                </a:lnTo>
                <a:lnTo>
                  <a:pt x="22" y="144"/>
                </a:lnTo>
                <a:lnTo>
                  <a:pt x="22" y="147"/>
                </a:lnTo>
                <a:lnTo>
                  <a:pt x="22" y="150"/>
                </a:lnTo>
                <a:lnTo>
                  <a:pt x="23" y="157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27" name="SMARTPenAnnotation52"/>
          <p:cNvSpPr>
            <a:spLocks/>
          </p:cNvSpPr>
          <p:nvPr/>
        </p:nvSpPr>
        <p:spPr bwMode="auto">
          <a:xfrm>
            <a:off x="1374775" y="3633788"/>
            <a:ext cx="260350" cy="180975"/>
          </a:xfrm>
          <a:custGeom>
            <a:avLst/>
            <a:gdLst/>
            <a:ahLst/>
            <a:cxnLst>
              <a:cxn ang="0">
                <a:pos x="5" y="106"/>
              </a:cxn>
              <a:cxn ang="0">
                <a:pos x="12" y="107"/>
              </a:cxn>
              <a:cxn ang="0">
                <a:pos x="22" y="107"/>
              </a:cxn>
              <a:cxn ang="0">
                <a:pos x="25" y="104"/>
              </a:cxn>
              <a:cxn ang="0">
                <a:pos x="30" y="102"/>
              </a:cxn>
              <a:cxn ang="0">
                <a:pos x="36" y="99"/>
              </a:cxn>
              <a:cxn ang="0">
                <a:pos x="44" y="91"/>
              </a:cxn>
              <a:cxn ang="0">
                <a:pos x="53" y="83"/>
              </a:cxn>
              <a:cxn ang="0">
                <a:pos x="56" y="78"/>
              </a:cxn>
              <a:cxn ang="0">
                <a:pos x="60" y="71"/>
              </a:cxn>
              <a:cxn ang="0">
                <a:pos x="70" y="53"/>
              </a:cxn>
              <a:cxn ang="0">
                <a:pos x="72" y="47"/>
              </a:cxn>
              <a:cxn ang="0">
                <a:pos x="73" y="42"/>
              </a:cxn>
              <a:cxn ang="0">
                <a:pos x="73" y="35"/>
              </a:cxn>
              <a:cxn ang="0">
                <a:pos x="73" y="10"/>
              </a:cxn>
              <a:cxn ang="0">
                <a:pos x="72" y="6"/>
              </a:cxn>
              <a:cxn ang="0">
                <a:pos x="68" y="3"/>
              </a:cxn>
              <a:cxn ang="0">
                <a:pos x="68" y="19"/>
              </a:cxn>
              <a:cxn ang="0">
                <a:pos x="71" y="24"/>
              </a:cxn>
              <a:cxn ang="0">
                <a:pos x="72" y="30"/>
              </a:cxn>
              <a:cxn ang="0">
                <a:pos x="73" y="37"/>
              </a:cxn>
              <a:cxn ang="0">
                <a:pos x="76" y="47"/>
              </a:cxn>
              <a:cxn ang="0">
                <a:pos x="79" y="56"/>
              </a:cxn>
              <a:cxn ang="0">
                <a:pos x="82" y="63"/>
              </a:cxn>
              <a:cxn ang="0">
                <a:pos x="84" y="68"/>
              </a:cxn>
              <a:cxn ang="0">
                <a:pos x="87" y="81"/>
              </a:cxn>
              <a:cxn ang="0">
                <a:pos x="89" y="88"/>
              </a:cxn>
              <a:cxn ang="0">
                <a:pos x="90" y="93"/>
              </a:cxn>
              <a:cxn ang="0">
                <a:pos x="90" y="97"/>
              </a:cxn>
              <a:cxn ang="0">
                <a:pos x="92" y="101"/>
              </a:cxn>
              <a:cxn ang="0">
                <a:pos x="94" y="105"/>
              </a:cxn>
              <a:cxn ang="0">
                <a:pos x="96" y="113"/>
              </a:cxn>
              <a:cxn ang="0">
                <a:pos x="92" y="112"/>
              </a:cxn>
              <a:cxn ang="0">
                <a:pos x="91" y="110"/>
              </a:cxn>
              <a:cxn ang="0">
                <a:pos x="91" y="105"/>
              </a:cxn>
              <a:cxn ang="0">
                <a:pos x="90" y="91"/>
              </a:cxn>
              <a:cxn ang="0">
                <a:pos x="91" y="86"/>
              </a:cxn>
              <a:cxn ang="0">
                <a:pos x="93" y="80"/>
              </a:cxn>
              <a:cxn ang="0">
                <a:pos x="95" y="73"/>
              </a:cxn>
              <a:cxn ang="0">
                <a:pos x="95" y="66"/>
              </a:cxn>
              <a:cxn ang="0">
                <a:pos x="96" y="58"/>
              </a:cxn>
              <a:cxn ang="0">
                <a:pos x="97" y="53"/>
              </a:cxn>
              <a:cxn ang="0">
                <a:pos x="100" y="48"/>
              </a:cxn>
              <a:cxn ang="0">
                <a:pos x="104" y="44"/>
              </a:cxn>
              <a:cxn ang="0">
                <a:pos x="109" y="38"/>
              </a:cxn>
              <a:cxn ang="0">
                <a:pos x="115" y="35"/>
              </a:cxn>
              <a:cxn ang="0">
                <a:pos x="120" y="31"/>
              </a:cxn>
              <a:cxn ang="0">
                <a:pos x="124" y="31"/>
              </a:cxn>
              <a:cxn ang="0">
                <a:pos x="132" y="34"/>
              </a:cxn>
              <a:cxn ang="0">
                <a:pos x="137" y="37"/>
              </a:cxn>
              <a:cxn ang="0">
                <a:pos x="145" y="44"/>
              </a:cxn>
              <a:cxn ang="0">
                <a:pos x="150" y="49"/>
              </a:cxn>
              <a:cxn ang="0">
                <a:pos x="151" y="53"/>
              </a:cxn>
              <a:cxn ang="0">
                <a:pos x="153" y="58"/>
              </a:cxn>
              <a:cxn ang="0">
                <a:pos x="156" y="64"/>
              </a:cxn>
              <a:cxn ang="0">
                <a:pos x="157" y="69"/>
              </a:cxn>
              <a:cxn ang="0">
                <a:pos x="159" y="73"/>
              </a:cxn>
              <a:cxn ang="0">
                <a:pos x="161" y="78"/>
              </a:cxn>
              <a:cxn ang="0">
                <a:pos x="163" y="84"/>
              </a:cxn>
              <a:cxn ang="0">
                <a:pos x="163" y="89"/>
              </a:cxn>
            </a:cxnLst>
            <a:rect l="0" t="0" r="r" b="b"/>
            <a:pathLst>
              <a:path w="164" h="114">
                <a:moveTo>
                  <a:pt x="0" y="102"/>
                </a:moveTo>
                <a:lnTo>
                  <a:pt x="5" y="106"/>
                </a:lnTo>
                <a:lnTo>
                  <a:pt x="7" y="107"/>
                </a:lnTo>
                <a:lnTo>
                  <a:pt x="12" y="107"/>
                </a:lnTo>
                <a:lnTo>
                  <a:pt x="21" y="107"/>
                </a:lnTo>
                <a:lnTo>
                  <a:pt x="22" y="107"/>
                </a:lnTo>
                <a:lnTo>
                  <a:pt x="24" y="106"/>
                </a:lnTo>
                <a:lnTo>
                  <a:pt x="25" y="104"/>
                </a:lnTo>
                <a:lnTo>
                  <a:pt x="27" y="103"/>
                </a:lnTo>
                <a:lnTo>
                  <a:pt x="30" y="102"/>
                </a:lnTo>
                <a:lnTo>
                  <a:pt x="33" y="101"/>
                </a:lnTo>
                <a:lnTo>
                  <a:pt x="36" y="99"/>
                </a:lnTo>
                <a:lnTo>
                  <a:pt x="39" y="96"/>
                </a:lnTo>
                <a:lnTo>
                  <a:pt x="44" y="91"/>
                </a:lnTo>
                <a:lnTo>
                  <a:pt x="51" y="85"/>
                </a:lnTo>
                <a:lnTo>
                  <a:pt x="53" y="83"/>
                </a:lnTo>
                <a:lnTo>
                  <a:pt x="54" y="80"/>
                </a:lnTo>
                <a:lnTo>
                  <a:pt x="56" y="78"/>
                </a:lnTo>
                <a:lnTo>
                  <a:pt x="58" y="74"/>
                </a:lnTo>
                <a:lnTo>
                  <a:pt x="60" y="71"/>
                </a:lnTo>
                <a:lnTo>
                  <a:pt x="64" y="64"/>
                </a:lnTo>
                <a:lnTo>
                  <a:pt x="70" y="53"/>
                </a:lnTo>
                <a:lnTo>
                  <a:pt x="71" y="50"/>
                </a:lnTo>
                <a:lnTo>
                  <a:pt x="72" y="47"/>
                </a:lnTo>
                <a:lnTo>
                  <a:pt x="72" y="45"/>
                </a:lnTo>
                <a:lnTo>
                  <a:pt x="73" y="42"/>
                </a:lnTo>
                <a:lnTo>
                  <a:pt x="73" y="39"/>
                </a:lnTo>
                <a:lnTo>
                  <a:pt x="73" y="35"/>
                </a:lnTo>
                <a:lnTo>
                  <a:pt x="73" y="28"/>
                </a:lnTo>
                <a:lnTo>
                  <a:pt x="73" y="10"/>
                </a:lnTo>
                <a:lnTo>
                  <a:pt x="73" y="8"/>
                </a:lnTo>
                <a:lnTo>
                  <a:pt x="72" y="6"/>
                </a:lnTo>
                <a:lnTo>
                  <a:pt x="68" y="0"/>
                </a:lnTo>
                <a:lnTo>
                  <a:pt x="68" y="3"/>
                </a:lnTo>
                <a:lnTo>
                  <a:pt x="68" y="17"/>
                </a:lnTo>
                <a:lnTo>
                  <a:pt x="68" y="19"/>
                </a:lnTo>
                <a:lnTo>
                  <a:pt x="69" y="22"/>
                </a:lnTo>
                <a:lnTo>
                  <a:pt x="71" y="24"/>
                </a:lnTo>
                <a:lnTo>
                  <a:pt x="72" y="27"/>
                </a:lnTo>
                <a:lnTo>
                  <a:pt x="72" y="30"/>
                </a:lnTo>
                <a:lnTo>
                  <a:pt x="73" y="33"/>
                </a:lnTo>
                <a:lnTo>
                  <a:pt x="73" y="37"/>
                </a:lnTo>
                <a:lnTo>
                  <a:pt x="75" y="42"/>
                </a:lnTo>
                <a:lnTo>
                  <a:pt x="76" y="47"/>
                </a:lnTo>
                <a:lnTo>
                  <a:pt x="78" y="51"/>
                </a:lnTo>
                <a:lnTo>
                  <a:pt x="79" y="56"/>
                </a:lnTo>
                <a:lnTo>
                  <a:pt x="81" y="60"/>
                </a:lnTo>
                <a:lnTo>
                  <a:pt x="82" y="63"/>
                </a:lnTo>
                <a:lnTo>
                  <a:pt x="83" y="66"/>
                </a:lnTo>
                <a:lnTo>
                  <a:pt x="84" y="68"/>
                </a:lnTo>
                <a:lnTo>
                  <a:pt x="85" y="72"/>
                </a:lnTo>
                <a:lnTo>
                  <a:pt x="87" y="81"/>
                </a:lnTo>
                <a:lnTo>
                  <a:pt x="88" y="85"/>
                </a:lnTo>
                <a:lnTo>
                  <a:pt x="89" y="88"/>
                </a:lnTo>
                <a:lnTo>
                  <a:pt x="89" y="91"/>
                </a:lnTo>
                <a:lnTo>
                  <a:pt x="90" y="93"/>
                </a:lnTo>
                <a:lnTo>
                  <a:pt x="90" y="95"/>
                </a:lnTo>
                <a:lnTo>
                  <a:pt x="90" y="97"/>
                </a:lnTo>
                <a:lnTo>
                  <a:pt x="91" y="99"/>
                </a:lnTo>
                <a:lnTo>
                  <a:pt x="92" y="101"/>
                </a:lnTo>
                <a:lnTo>
                  <a:pt x="93" y="103"/>
                </a:lnTo>
                <a:lnTo>
                  <a:pt x="94" y="105"/>
                </a:lnTo>
                <a:lnTo>
                  <a:pt x="95" y="107"/>
                </a:lnTo>
                <a:lnTo>
                  <a:pt x="96" y="113"/>
                </a:lnTo>
                <a:lnTo>
                  <a:pt x="93" y="113"/>
                </a:lnTo>
                <a:lnTo>
                  <a:pt x="92" y="112"/>
                </a:lnTo>
                <a:lnTo>
                  <a:pt x="91" y="111"/>
                </a:lnTo>
                <a:lnTo>
                  <a:pt x="91" y="110"/>
                </a:lnTo>
                <a:lnTo>
                  <a:pt x="91" y="108"/>
                </a:lnTo>
                <a:lnTo>
                  <a:pt x="91" y="105"/>
                </a:lnTo>
                <a:lnTo>
                  <a:pt x="90" y="99"/>
                </a:lnTo>
                <a:lnTo>
                  <a:pt x="90" y="91"/>
                </a:lnTo>
                <a:lnTo>
                  <a:pt x="90" y="89"/>
                </a:lnTo>
                <a:lnTo>
                  <a:pt x="91" y="86"/>
                </a:lnTo>
                <a:lnTo>
                  <a:pt x="92" y="83"/>
                </a:lnTo>
                <a:lnTo>
                  <a:pt x="93" y="80"/>
                </a:lnTo>
                <a:lnTo>
                  <a:pt x="94" y="77"/>
                </a:lnTo>
                <a:lnTo>
                  <a:pt x="95" y="73"/>
                </a:lnTo>
                <a:lnTo>
                  <a:pt x="95" y="69"/>
                </a:lnTo>
                <a:lnTo>
                  <a:pt x="95" y="66"/>
                </a:lnTo>
                <a:lnTo>
                  <a:pt x="96" y="62"/>
                </a:lnTo>
                <a:lnTo>
                  <a:pt x="96" y="58"/>
                </a:lnTo>
                <a:lnTo>
                  <a:pt x="96" y="55"/>
                </a:lnTo>
                <a:lnTo>
                  <a:pt x="97" y="53"/>
                </a:lnTo>
                <a:lnTo>
                  <a:pt x="99" y="50"/>
                </a:lnTo>
                <a:lnTo>
                  <a:pt x="100" y="48"/>
                </a:lnTo>
                <a:lnTo>
                  <a:pt x="102" y="46"/>
                </a:lnTo>
                <a:lnTo>
                  <a:pt x="104" y="44"/>
                </a:lnTo>
                <a:lnTo>
                  <a:pt x="105" y="42"/>
                </a:lnTo>
                <a:lnTo>
                  <a:pt x="109" y="38"/>
                </a:lnTo>
                <a:lnTo>
                  <a:pt x="111" y="37"/>
                </a:lnTo>
                <a:lnTo>
                  <a:pt x="115" y="35"/>
                </a:lnTo>
                <a:lnTo>
                  <a:pt x="118" y="33"/>
                </a:lnTo>
                <a:lnTo>
                  <a:pt x="120" y="31"/>
                </a:lnTo>
                <a:lnTo>
                  <a:pt x="122" y="31"/>
                </a:lnTo>
                <a:lnTo>
                  <a:pt x="124" y="31"/>
                </a:lnTo>
                <a:lnTo>
                  <a:pt x="128" y="33"/>
                </a:lnTo>
                <a:lnTo>
                  <a:pt x="132" y="34"/>
                </a:lnTo>
                <a:lnTo>
                  <a:pt x="133" y="34"/>
                </a:lnTo>
                <a:lnTo>
                  <a:pt x="137" y="37"/>
                </a:lnTo>
                <a:lnTo>
                  <a:pt x="141" y="40"/>
                </a:lnTo>
                <a:lnTo>
                  <a:pt x="145" y="44"/>
                </a:lnTo>
                <a:lnTo>
                  <a:pt x="148" y="47"/>
                </a:lnTo>
                <a:lnTo>
                  <a:pt x="150" y="49"/>
                </a:lnTo>
                <a:lnTo>
                  <a:pt x="150" y="51"/>
                </a:lnTo>
                <a:lnTo>
                  <a:pt x="151" y="53"/>
                </a:lnTo>
                <a:lnTo>
                  <a:pt x="152" y="55"/>
                </a:lnTo>
                <a:lnTo>
                  <a:pt x="153" y="58"/>
                </a:lnTo>
                <a:lnTo>
                  <a:pt x="155" y="61"/>
                </a:lnTo>
                <a:lnTo>
                  <a:pt x="156" y="64"/>
                </a:lnTo>
                <a:lnTo>
                  <a:pt x="156" y="67"/>
                </a:lnTo>
                <a:lnTo>
                  <a:pt x="157" y="69"/>
                </a:lnTo>
                <a:lnTo>
                  <a:pt x="158" y="71"/>
                </a:lnTo>
                <a:lnTo>
                  <a:pt x="159" y="73"/>
                </a:lnTo>
                <a:lnTo>
                  <a:pt x="160" y="75"/>
                </a:lnTo>
                <a:lnTo>
                  <a:pt x="161" y="78"/>
                </a:lnTo>
                <a:lnTo>
                  <a:pt x="162" y="81"/>
                </a:lnTo>
                <a:lnTo>
                  <a:pt x="163" y="84"/>
                </a:lnTo>
                <a:lnTo>
                  <a:pt x="163" y="87"/>
                </a:lnTo>
                <a:lnTo>
                  <a:pt x="163" y="89"/>
                </a:lnTo>
                <a:lnTo>
                  <a:pt x="163" y="96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28" name="SMARTPenAnnotation53"/>
          <p:cNvSpPr>
            <a:spLocks/>
          </p:cNvSpPr>
          <p:nvPr/>
        </p:nvSpPr>
        <p:spPr bwMode="auto">
          <a:xfrm>
            <a:off x="1608138" y="3589338"/>
            <a:ext cx="63500" cy="109537"/>
          </a:xfrm>
          <a:custGeom>
            <a:avLst/>
            <a:gdLst/>
            <a:ahLst/>
            <a:cxnLst>
              <a:cxn ang="0">
                <a:pos x="16" y="57"/>
              </a:cxn>
              <a:cxn ang="0">
                <a:pos x="25" y="48"/>
              </a:cxn>
              <a:cxn ang="0">
                <a:pos x="26" y="47"/>
              </a:cxn>
              <a:cxn ang="0">
                <a:pos x="26" y="45"/>
              </a:cxn>
              <a:cxn ang="0">
                <a:pos x="27" y="43"/>
              </a:cxn>
              <a:cxn ang="0">
                <a:pos x="28" y="41"/>
              </a:cxn>
              <a:cxn ang="0">
                <a:pos x="29" y="40"/>
              </a:cxn>
              <a:cxn ang="0">
                <a:pos x="32" y="35"/>
              </a:cxn>
              <a:cxn ang="0">
                <a:pos x="33" y="34"/>
              </a:cxn>
              <a:cxn ang="0">
                <a:pos x="33" y="33"/>
              </a:cxn>
              <a:cxn ang="0">
                <a:pos x="33" y="31"/>
              </a:cxn>
              <a:cxn ang="0">
                <a:pos x="33" y="30"/>
              </a:cxn>
              <a:cxn ang="0">
                <a:pos x="33" y="26"/>
              </a:cxn>
              <a:cxn ang="0">
                <a:pos x="33" y="10"/>
              </a:cxn>
              <a:cxn ang="0">
                <a:pos x="33" y="8"/>
              </a:cxn>
              <a:cxn ang="0">
                <a:pos x="32" y="6"/>
              </a:cxn>
              <a:cxn ang="0">
                <a:pos x="28" y="1"/>
              </a:cxn>
              <a:cxn ang="0">
                <a:pos x="28" y="1"/>
              </a:cxn>
              <a:cxn ang="0">
                <a:pos x="26" y="1"/>
              </a:cxn>
              <a:cxn ang="0">
                <a:pos x="25" y="1"/>
              </a:cxn>
              <a:cxn ang="0">
                <a:pos x="23" y="0"/>
              </a:cxn>
              <a:cxn ang="0">
                <a:pos x="22" y="0"/>
              </a:cxn>
              <a:cxn ang="0">
                <a:pos x="20" y="0"/>
              </a:cxn>
              <a:cxn ang="0">
                <a:pos x="18" y="1"/>
              </a:cxn>
              <a:cxn ang="0">
                <a:pos x="16" y="2"/>
              </a:cxn>
              <a:cxn ang="0">
                <a:pos x="14" y="3"/>
              </a:cxn>
              <a:cxn ang="0">
                <a:pos x="13" y="5"/>
              </a:cxn>
              <a:cxn ang="0">
                <a:pos x="12" y="6"/>
              </a:cxn>
              <a:cxn ang="0">
                <a:pos x="12" y="8"/>
              </a:cxn>
              <a:cxn ang="0">
                <a:pos x="11" y="10"/>
              </a:cxn>
              <a:cxn ang="0">
                <a:pos x="10" y="12"/>
              </a:cxn>
              <a:cxn ang="0">
                <a:pos x="8" y="13"/>
              </a:cxn>
              <a:cxn ang="0">
                <a:pos x="6" y="15"/>
              </a:cxn>
              <a:cxn ang="0">
                <a:pos x="5" y="17"/>
              </a:cxn>
              <a:cxn ang="0">
                <a:pos x="3" y="19"/>
              </a:cxn>
              <a:cxn ang="0">
                <a:pos x="2" y="22"/>
              </a:cxn>
              <a:cxn ang="0">
                <a:pos x="1" y="24"/>
              </a:cxn>
              <a:cxn ang="0">
                <a:pos x="1" y="28"/>
              </a:cxn>
              <a:cxn ang="0">
                <a:pos x="0" y="30"/>
              </a:cxn>
              <a:cxn ang="0">
                <a:pos x="0" y="33"/>
              </a:cxn>
              <a:cxn ang="0">
                <a:pos x="0" y="35"/>
              </a:cxn>
              <a:cxn ang="0">
                <a:pos x="0" y="37"/>
              </a:cxn>
              <a:cxn ang="0">
                <a:pos x="1" y="39"/>
              </a:cxn>
              <a:cxn ang="0">
                <a:pos x="3" y="41"/>
              </a:cxn>
              <a:cxn ang="0">
                <a:pos x="3" y="44"/>
              </a:cxn>
              <a:cxn ang="0">
                <a:pos x="4" y="47"/>
              </a:cxn>
              <a:cxn ang="0">
                <a:pos x="4" y="50"/>
              </a:cxn>
              <a:cxn ang="0">
                <a:pos x="5" y="52"/>
              </a:cxn>
              <a:cxn ang="0">
                <a:pos x="6" y="54"/>
              </a:cxn>
              <a:cxn ang="0">
                <a:pos x="8" y="55"/>
              </a:cxn>
              <a:cxn ang="0">
                <a:pos x="9" y="56"/>
              </a:cxn>
              <a:cxn ang="0">
                <a:pos x="11" y="57"/>
              </a:cxn>
              <a:cxn ang="0">
                <a:pos x="13" y="59"/>
              </a:cxn>
              <a:cxn ang="0">
                <a:pos x="16" y="61"/>
              </a:cxn>
              <a:cxn ang="0">
                <a:pos x="20" y="62"/>
              </a:cxn>
              <a:cxn ang="0">
                <a:pos x="24" y="64"/>
              </a:cxn>
              <a:cxn ang="0">
                <a:pos x="28" y="65"/>
              </a:cxn>
              <a:cxn ang="0">
                <a:pos x="31" y="66"/>
              </a:cxn>
              <a:cxn ang="0">
                <a:pos x="39" y="68"/>
              </a:cxn>
            </a:cxnLst>
            <a:rect l="0" t="0" r="r" b="b"/>
            <a:pathLst>
              <a:path w="40" h="69">
                <a:moveTo>
                  <a:pt x="16" y="57"/>
                </a:moveTo>
                <a:lnTo>
                  <a:pt x="25" y="48"/>
                </a:lnTo>
                <a:lnTo>
                  <a:pt x="26" y="47"/>
                </a:lnTo>
                <a:lnTo>
                  <a:pt x="26" y="45"/>
                </a:lnTo>
                <a:lnTo>
                  <a:pt x="27" y="43"/>
                </a:lnTo>
                <a:lnTo>
                  <a:pt x="28" y="41"/>
                </a:lnTo>
                <a:lnTo>
                  <a:pt x="29" y="40"/>
                </a:lnTo>
                <a:lnTo>
                  <a:pt x="32" y="35"/>
                </a:lnTo>
                <a:lnTo>
                  <a:pt x="33" y="34"/>
                </a:lnTo>
                <a:lnTo>
                  <a:pt x="33" y="33"/>
                </a:lnTo>
                <a:lnTo>
                  <a:pt x="33" y="31"/>
                </a:lnTo>
                <a:lnTo>
                  <a:pt x="33" y="30"/>
                </a:lnTo>
                <a:lnTo>
                  <a:pt x="33" y="26"/>
                </a:lnTo>
                <a:lnTo>
                  <a:pt x="33" y="10"/>
                </a:lnTo>
                <a:lnTo>
                  <a:pt x="33" y="8"/>
                </a:lnTo>
                <a:lnTo>
                  <a:pt x="32" y="6"/>
                </a:lnTo>
                <a:lnTo>
                  <a:pt x="28" y="1"/>
                </a:lnTo>
                <a:lnTo>
                  <a:pt x="26" y="1"/>
                </a:lnTo>
                <a:lnTo>
                  <a:pt x="25" y="1"/>
                </a:lnTo>
                <a:lnTo>
                  <a:pt x="23" y="0"/>
                </a:lnTo>
                <a:lnTo>
                  <a:pt x="22" y="0"/>
                </a:lnTo>
                <a:lnTo>
                  <a:pt x="20" y="0"/>
                </a:lnTo>
                <a:lnTo>
                  <a:pt x="18" y="1"/>
                </a:lnTo>
                <a:lnTo>
                  <a:pt x="16" y="2"/>
                </a:lnTo>
                <a:lnTo>
                  <a:pt x="14" y="3"/>
                </a:lnTo>
                <a:lnTo>
                  <a:pt x="13" y="5"/>
                </a:lnTo>
                <a:lnTo>
                  <a:pt x="12" y="6"/>
                </a:lnTo>
                <a:lnTo>
                  <a:pt x="12" y="8"/>
                </a:lnTo>
                <a:lnTo>
                  <a:pt x="11" y="10"/>
                </a:lnTo>
                <a:lnTo>
                  <a:pt x="10" y="12"/>
                </a:lnTo>
                <a:lnTo>
                  <a:pt x="8" y="13"/>
                </a:lnTo>
                <a:lnTo>
                  <a:pt x="6" y="15"/>
                </a:lnTo>
                <a:lnTo>
                  <a:pt x="5" y="17"/>
                </a:lnTo>
                <a:lnTo>
                  <a:pt x="3" y="19"/>
                </a:lnTo>
                <a:lnTo>
                  <a:pt x="2" y="22"/>
                </a:lnTo>
                <a:lnTo>
                  <a:pt x="1" y="24"/>
                </a:lnTo>
                <a:lnTo>
                  <a:pt x="1" y="28"/>
                </a:lnTo>
                <a:lnTo>
                  <a:pt x="0" y="30"/>
                </a:lnTo>
                <a:lnTo>
                  <a:pt x="0" y="33"/>
                </a:lnTo>
                <a:lnTo>
                  <a:pt x="0" y="35"/>
                </a:lnTo>
                <a:lnTo>
                  <a:pt x="0" y="37"/>
                </a:lnTo>
                <a:lnTo>
                  <a:pt x="1" y="39"/>
                </a:lnTo>
                <a:lnTo>
                  <a:pt x="3" y="41"/>
                </a:lnTo>
                <a:lnTo>
                  <a:pt x="3" y="44"/>
                </a:lnTo>
                <a:lnTo>
                  <a:pt x="4" y="47"/>
                </a:lnTo>
                <a:lnTo>
                  <a:pt x="4" y="50"/>
                </a:lnTo>
                <a:lnTo>
                  <a:pt x="5" y="52"/>
                </a:lnTo>
                <a:lnTo>
                  <a:pt x="6" y="54"/>
                </a:lnTo>
                <a:lnTo>
                  <a:pt x="8" y="55"/>
                </a:lnTo>
                <a:lnTo>
                  <a:pt x="9" y="56"/>
                </a:lnTo>
                <a:lnTo>
                  <a:pt x="11" y="57"/>
                </a:lnTo>
                <a:lnTo>
                  <a:pt x="13" y="59"/>
                </a:lnTo>
                <a:lnTo>
                  <a:pt x="16" y="61"/>
                </a:lnTo>
                <a:lnTo>
                  <a:pt x="20" y="62"/>
                </a:lnTo>
                <a:lnTo>
                  <a:pt x="24" y="64"/>
                </a:lnTo>
                <a:lnTo>
                  <a:pt x="28" y="65"/>
                </a:lnTo>
                <a:lnTo>
                  <a:pt x="31" y="66"/>
                </a:lnTo>
                <a:lnTo>
                  <a:pt x="39" y="68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29" name="SMARTPenAnnotation54"/>
          <p:cNvSpPr>
            <a:spLocks/>
          </p:cNvSpPr>
          <p:nvPr/>
        </p:nvSpPr>
        <p:spPr bwMode="auto">
          <a:xfrm>
            <a:off x="1697038" y="3517900"/>
            <a:ext cx="73025" cy="180975"/>
          </a:xfrm>
          <a:custGeom>
            <a:avLst/>
            <a:gdLst/>
            <a:ahLst/>
            <a:cxnLst>
              <a:cxn ang="0">
                <a:pos x="8" y="53"/>
              </a:cxn>
              <a:cxn ang="0">
                <a:pos x="9" y="57"/>
              </a:cxn>
              <a:cxn ang="0">
                <a:pos x="10" y="60"/>
              </a:cxn>
              <a:cxn ang="0">
                <a:pos x="11" y="64"/>
              </a:cxn>
              <a:cxn ang="0">
                <a:pos x="13" y="68"/>
              </a:cxn>
              <a:cxn ang="0">
                <a:pos x="15" y="72"/>
              </a:cxn>
              <a:cxn ang="0">
                <a:pos x="16" y="78"/>
              </a:cxn>
              <a:cxn ang="0">
                <a:pos x="18" y="80"/>
              </a:cxn>
              <a:cxn ang="0">
                <a:pos x="20" y="84"/>
              </a:cxn>
              <a:cxn ang="0">
                <a:pos x="21" y="90"/>
              </a:cxn>
              <a:cxn ang="0">
                <a:pos x="22" y="95"/>
              </a:cxn>
              <a:cxn ang="0">
                <a:pos x="23" y="99"/>
              </a:cxn>
              <a:cxn ang="0">
                <a:pos x="25" y="103"/>
              </a:cxn>
              <a:cxn ang="0">
                <a:pos x="27" y="107"/>
              </a:cxn>
              <a:cxn ang="0">
                <a:pos x="27" y="113"/>
              </a:cxn>
              <a:cxn ang="0">
                <a:pos x="24" y="112"/>
              </a:cxn>
              <a:cxn ang="0">
                <a:pos x="23" y="108"/>
              </a:cxn>
              <a:cxn ang="0">
                <a:pos x="22" y="103"/>
              </a:cxn>
              <a:cxn ang="0">
                <a:pos x="22" y="98"/>
              </a:cxn>
              <a:cxn ang="0">
                <a:pos x="19" y="94"/>
              </a:cxn>
              <a:cxn ang="0">
                <a:pos x="18" y="89"/>
              </a:cxn>
              <a:cxn ang="0">
                <a:pos x="17" y="82"/>
              </a:cxn>
              <a:cxn ang="0">
                <a:pos x="17" y="71"/>
              </a:cxn>
              <a:cxn ang="0">
                <a:pos x="17" y="61"/>
              </a:cxn>
              <a:cxn ang="0">
                <a:pos x="20" y="56"/>
              </a:cxn>
              <a:cxn ang="0">
                <a:pos x="21" y="50"/>
              </a:cxn>
              <a:cxn ang="0">
                <a:pos x="22" y="43"/>
              </a:cxn>
              <a:cxn ang="0">
                <a:pos x="25" y="36"/>
              </a:cxn>
              <a:cxn ang="0">
                <a:pos x="27" y="30"/>
              </a:cxn>
              <a:cxn ang="0">
                <a:pos x="29" y="24"/>
              </a:cxn>
              <a:cxn ang="0">
                <a:pos x="34" y="15"/>
              </a:cxn>
              <a:cxn ang="0">
                <a:pos x="38" y="8"/>
              </a:cxn>
            </a:cxnLst>
            <a:rect l="0" t="0" r="r" b="b"/>
            <a:pathLst>
              <a:path w="46" h="114">
                <a:moveTo>
                  <a:pt x="0" y="45"/>
                </a:moveTo>
                <a:lnTo>
                  <a:pt x="8" y="53"/>
                </a:lnTo>
                <a:lnTo>
                  <a:pt x="9" y="55"/>
                </a:lnTo>
                <a:lnTo>
                  <a:pt x="9" y="57"/>
                </a:lnTo>
                <a:lnTo>
                  <a:pt x="10" y="58"/>
                </a:lnTo>
                <a:lnTo>
                  <a:pt x="10" y="60"/>
                </a:lnTo>
                <a:lnTo>
                  <a:pt x="11" y="62"/>
                </a:lnTo>
                <a:lnTo>
                  <a:pt x="11" y="64"/>
                </a:lnTo>
                <a:lnTo>
                  <a:pt x="11" y="66"/>
                </a:lnTo>
                <a:lnTo>
                  <a:pt x="13" y="68"/>
                </a:lnTo>
                <a:lnTo>
                  <a:pt x="14" y="70"/>
                </a:lnTo>
                <a:lnTo>
                  <a:pt x="15" y="72"/>
                </a:lnTo>
                <a:lnTo>
                  <a:pt x="15" y="73"/>
                </a:lnTo>
                <a:lnTo>
                  <a:pt x="16" y="78"/>
                </a:lnTo>
                <a:lnTo>
                  <a:pt x="17" y="79"/>
                </a:lnTo>
                <a:lnTo>
                  <a:pt x="18" y="80"/>
                </a:lnTo>
                <a:lnTo>
                  <a:pt x="20" y="82"/>
                </a:lnTo>
                <a:lnTo>
                  <a:pt x="20" y="84"/>
                </a:lnTo>
                <a:lnTo>
                  <a:pt x="21" y="87"/>
                </a:lnTo>
                <a:lnTo>
                  <a:pt x="21" y="90"/>
                </a:lnTo>
                <a:lnTo>
                  <a:pt x="22" y="92"/>
                </a:lnTo>
                <a:lnTo>
                  <a:pt x="22" y="95"/>
                </a:lnTo>
                <a:lnTo>
                  <a:pt x="22" y="97"/>
                </a:lnTo>
                <a:lnTo>
                  <a:pt x="23" y="99"/>
                </a:lnTo>
                <a:lnTo>
                  <a:pt x="24" y="101"/>
                </a:lnTo>
                <a:lnTo>
                  <a:pt x="25" y="103"/>
                </a:lnTo>
                <a:lnTo>
                  <a:pt x="26" y="105"/>
                </a:lnTo>
                <a:lnTo>
                  <a:pt x="27" y="107"/>
                </a:lnTo>
                <a:lnTo>
                  <a:pt x="28" y="113"/>
                </a:lnTo>
                <a:lnTo>
                  <a:pt x="27" y="113"/>
                </a:lnTo>
                <a:lnTo>
                  <a:pt x="25" y="113"/>
                </a:lnTo>
                <a:lnTo>
                  <a:pt x="24" y="112"/>
                </a:lnTo>
                <a:lnTo>
                  <a:pt x="23" y="111"/>
                </a:lnTo>
                <a:lnTo>
                  <a:pt x="23" y="108"/>
                </a:lnTo>
                <a:lnTo>
                  <a:pt x="22" y="105"/>
                </a:lnTo>
                <a:lnTo>
                  <a:pt x="22" y="103"/>
                </a:lnTo>
                <a:lnTo>
                  <a:pt x="22" y="100"/>
                </a:lnTo>
                <a:lnTo>
                  <a:pt x="22" y="98"/>
                </a:lnTo>
                <a:lnTo>
                  <a:pt x="21" y="96"/>
                </a:lnTo>
                <a:lnTo>
                  <a:pt x="19" y="94"/>
                </a:lnTo>
                <a:lnTo>
                  <a:pt x="18" y="91"/>
                </a:lnTo>
                <a:lnTo>
                  <a:pt x="18" y="89"/>
                </a:lnTo>
                <a:lnTo>
                  <a:pt x="17" y="85"/>
                </a:lnTo>
                <a:lnTo>
                  <a:pt x="17" y="82"/>
                </a:lnTo>
                <a:lnTo>
                  <a:pt x="17" y="79"/>
                </a:lnTo>
                <a:lnTo>
                  <a:pt x="17" y="71"/>
                </a:lnTo>
                <a:lnTo>
                  <a:pt x="17" y="64"/>
                </a:lnTo>
                <a:lnTo>
                  <a:pt x="17" y="61"/>
                </a:lnTo>
                <a:lnTo>
                  <a:pt x="18" y="58"/>
                </a:lnTo>
                <a:lnTo>
                  <a:pt x="20" y="56"/>
                </a:lnTo>
                <a:lnTo>
                  <a:pt x="21" y="53"/>
                </a:lnTo>
                <a:lnTo>
                  <a:pt x="21" y="50"/>
                </a:lnTo>
                <a:lnTo>
                  <a:pt x="21" y="46"/>
                </a:lnTo>
                <a:lnTo>
                  <a:pt x="22" y="43"/>
                </a:lnTo>
                <a:lnTo>
                  <a:pt x="24" y="39"/>
                </a:lnTo>
                <a:lnTo>
                  <a:pt x="25" y="36"/>
                </a:lnTo>
                <a:lnTo>
                  <a:pt x="26" y="33"/>
                </a:lnTo>
                <a:lnTo>
                  <a:pt x="27" y="30"/>
                </a:lnTo>
                <a:lnTo>
                  <a:pt x="27" y="28"/>
                </a:lnTo>
                <a:lnTo>
                  <a:pt x="29" y="24"/>
                </a:lnTo>
                <a:lnTo>
                  <a:pt x="31" y="20"/>
                </a:lnTo>
                <a:lnTo>
                  <a:pt x="34" y="15"/>
                </a:lnTo>
                <a:lnTo>
                  <a:pt x="36" y="11"/>
                </a:lnTo>
                <a:lnTo>
                  <a:pt x="38" y="8"/>
                </a:lnTo>
                <a:lnTo>
                  <a:pt x="45" y="0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30" name="SMARTPenAnnotation55"/>
          <p:cNvSpPr>
            <a:spLocks/>
          </p:cNvSpPr>
          <p:nvPr/>
        </p:nvSpPr>
        <p:spPr bwMode="auto">
          <a:xfrm>
            <a:off x="1803400" y="3482975"/>
            <a:ext cx="73025" cy="142875"/>
          </a:xfrm>
          <a:custGeom>
            <a:avLst/>
            <a:gdLst/>
            <a:ahLst/>
            <a:cxnLst>
              <a:cxn ang="0">
                <a:pos x="34" y="0"/>
              </a:cxn>
              <a:cxn ang="0">
                <a:pos x="31" y="0"/>
              </a:cxn>
              <a:cxn ang="0">
                <a:pos x="30" y="0"/>
              </a:cxn>
              <a:cxn ang="0">
                <a:pos x="28" y="1"/>
              </a:cxn>
              <a:cxn ang="0">
                <a:pos x="24" y="5"/>
              </a:cxn>
              <a:cxn ang="0">
                <a:pos x="23" y="5"/>
              </a:cxn>
              <a:cxn ang="0">
                <a:pos x="18" y="10"/>
              </a:cxn>
              <a:cxn ang="0">
                <a:pos x="12" y="16"/>
              </a:cxn>
              <a:cxn ang="0">
                <a:pos x="12" y="18"/>
              </a:cxn>
              <a:cxn ang="0">
                <a:pos x="12" y="20"/>
              </a:cxn>
              <a:cxn ang="0">
                <a:pos x="11" y="21"/>
              </a:cxn>
              <a:cxn ang="0">
                <a:pos x="10" y="23"/>
              </a:cxn>
              <a:cxn ang="0">
                <a:pos x="9" y="24"/>
              </a:cxn>
              <a:cxn ang="0">
                <a:pos x="8" y="26"/>
              </a:cxn>
              <a:cxn ang="0">
                <a:pos x="9" y="28"/>
              </a:cxn>
              <a:cxn ang="0">
                <a:pos x="10" y="30"/>
              </a:cxn>
              <a:cxn ang="0">
                <a:pos x="10" y="32"/>
              </a:cxn>
              <a:cxn ang="0">
                <a:pos x="11" y="34"/>
              </a:cxn>
              <a:cxn ang="0">
                <a:pos x="11" y="35"/>
              </a:cxn>
              <a:cxn ang="0">
                <a:pos x="12" y="37"/>
              </a:cxn>
              <a:cxn ang="0">
                <a:pos x="13" y="39"/>
              </a:cxn>
              <a:cxn ang="0">
                <a:pos x="14" y="41"/>
              </a:cxn>
              <a:cxn ang="0">
                <a:pos x="16" y="43"/>
              </a:cxn>
              <a:cxn ang="0">
                <a:pos x="18" y="45"/>
              </a:cxn>
              <a:cxn ang="0">
                <a:pos x="21" y="49"/>
              </a:cxn>
              <a:cxn ang="0">
                <a:pos x="30" y="58"/>
              </a:cxn>
              <a:cxn ang="0">
                <a:pos x="33" y="60"/>
              </a:cxn>
              <a:cxn ang="0">
                <a:pos x="36" y="62"/>
              </a:cxn>
              <a:cxn ang="0">
                <a:pos x="39" y="64"/>
              </a:cxn>
              <a:cxn ang="0">
                <a:pos x="41" y="65"/>
              </a:cxn>
              <a:cxn ang="0">
                <a:pos x="42" y="67"/>
              </a:cxn>
              <a:cxn ang="0">
                <a:pos x="43" y="69"/>
              </a:cxn>
              <a:cxn ang="0">
                <a:pos x="44" y="71"/>
              </a:cxn>
              <a:cxn ang="0">
                <a:pos x="44" y="73"/>
              </a:cxn>
              <a:cxn ang="0">
                <a:pos x="45" y="75"/>
              </a:cxn>
              <a:cxn ang="0">
                <a:pos x="45" y="77"/>
              </a:cxn>
              <a:cxn ang="0">
                <a:pos x="45" y="79"/>
              </a:cxn>
              <a:cxn ang="0">
                <a:pos x="45" y="83"/>
              </a:cxn>
              <a:cxn ang="0">
                <a:pos x="45" y="84"/>
              </a:cxn>
              <a:cxn ang="0">
                <a:pos x="44" y="85"/>
              </a:cxn>
              <a:cxn ang="0">
                <a:pos x="42" y="87"/>
              </a:cxn>
              <a:cxn ang="0">
                <a:pos x="41" y="88"/>
              </a:cxn>
              <a:cxn ang="0">
                <a:pos x="39" y="88"/>
              </a:cxn>
              <a:cxn ang="0">
                <a:pos x="37" y="89"/>
              </a:cxn>
              <a:cxn ang="0">
                <a:pos x="35" y="89"/>
              </a:cxn>
              <a:cxn ang="0">
                <a:pos x="32" y="89"/>
              </a:cxn>
              <a:cxn ang="0">
                <a:pos x="29" y="89"/>
              </a:cxn>
              <a:cxn ang="0">
                <a:pos x="24" y="89"/>
              </a:cxn>
              <a:cxn ang="0">
                <a:pos x="19" y="88"/>
              </a:cxn>
              <a:cxn ang="0">
                <a:pos x="0" y="84"/>
              </a:cxn>
            </a:cxnLst>
            <a:rect l="0" t="0" r="r" b="b"/>
            <a:pathLst>
              <a:path w="46" h="90">
                <a:moveTo>
                  <a:pt x="34" y="0"/>
                </a:moveTo>
                <a:lnTo>
                  <a:pt x="31" y="0"/>
                </a:lnTo>
                <a:lnTo>
                  <a:pt x="30" y="0"/>
                </a:lnTo>
                <a:lnTo>
                  <a:pt x="28" y="1"/>
                </a:lnTo>
                <a:lnTo>
                  <a:pt x="24" y="5"/>
                </a:lnTo>
                <a:lnTo>
                  <a:pt x="23" y="5"/>
                </a:lnTo>
                <a:lnTo>
                  <a:pt x="18" y="10"/>
                </a:lnTo>
                <a:lnTo>
                  <a:pt x="12" y="16"/>
                </a:lnTo>
                <a:lnTo>
                  <a:pt x="12" y="18"/>
                </a:lnTo>
                <a:lnTo>
                  <a:pt x="12" y="20"/>
                </a:lnTo>
                <a:lnTo>
                  <a:pt x="11" y="21"/>
                </a:lnTo>
                <a:lnTo>
                  <a:pt x="10" y="23"/>
                </a:lnTo>
                <a:lnTo>
                  <a:pt x="9" y="24"/>
                </a:lnTo>
                <a:lnTo>
                  <a:pt x="8" y="26"/>
                </a:lnTo>
                <a:lnTo>
                  <a:pt x="9" y="28"/>
                </a:lnTo>
                <a:lnTo>
                  <a:pt x="10" y="30"/>
                </a:lnTo>
                <a:lnTo>
                  <a:pt x="10" y="32"/>
                </a:lnTo>
                <a:lnTo>
                  <a:pt x="11" y="34"/>
                </a:lnTo>
                <a:lnTo>
                  <a:pt x="11" y="35"/>
                </a:lnTo>
                <a:lnTo>
                  <a:pt x="12" y="37"/>
                </a:lnTo>
                <a:lnTo>
                  <a:pt x="13" y="39"/>
                </a:lnTo>
                <a:lnTo>
                  <a:pt x="14" y="41"/>
                </a:lnTo>
                <a:lnTo>
                  <a:pt x="16" y="43"/>
                </a:lnTo>
                <a:lnTo>
                  <a:pt x="18" y="45"/>
                </a:lnTo>
                <a:lnTo>
                  <a:pt x="21" y="49"/>
                </a:lnTo>
                <a:lnTo>
                  <a:pt x="30" y="58"/>
                </a:lnTo>
                <a:lnTo>
                  <a:pt x="33" y="60"/>
                </a:lnTo>
                <a:lnTo>
                  <a:pt x="36" y="62"/>
                </a:lnTo>
                <a:lnTo>
                  <a:pt x="39" y="64"/>
                </a:lnTo>
                <a:lnTo>
                  <a:pt x="41" y="65"/>
                </a:lnTo>
                <a:lnTo>
                  <a:pt x="42" y="67"/>
                </a:lnTo>
                <a:lnTo>
                  <a:pt x="43" y="69"/>
                </a:lnTo>
                <a:lnTo>
                  <a:pt x="44" y="71"/>
                </a:lnTo>
                <a:lnTo>
                  <a:pt x="44" y="73"/>
                </a:lnTo>
                <a:lnTo>
                  <a:pt x="45" y="75"/>
                </a:lnTo>
                <a:lnTo>
                  <a:pt x="45" y="77"/>
                </a:lnTo>
                <a:lnTo>
                  <a:pt x="45" y="79"/>
                </a:lnTo>
                <a:lnTo>
                  <a:pt x="45" y="83"/>
                </a:lnTo>
                <a:lnTo>
                  <a:pt x="45" y="84"/>
                </a:lnTo>
                <a:lnTo>
                  <a:pt x="44" y="85"/>
                </a:lnTo>
                <a:lnTo>
                  <a:pt x="42" y="87"/>
                </a:lnTo>
                <a:lnTo>
                  <a:pt x="41" y="88"/>
                </a:lnTo>
                <a:lnTo>
                  <a:pt x="39" y="88"/>
                </a:lnTo>
                <a:lnTo>
                  <a:pt x="37" y="89"/>
                </a:lnTo>
                <a:lnTo>
                  <a:pt x="35" y="89"/>
                </a:lnTo>
                <a:lnTo>
                  <a:pt x="32" y="89"/>
                </a:lnTo>
                <a:lnTo>
                  <a:pt x="29" y="89"/>
                </a:lnTo>
                <a:lnTo>
                  <a:pt x="24" y="89"/>
                </a:lnTo>
                <a:lnTo>
                  <a:pt x="19" y="88"/>
                </a:lnTo>
                <a:lnTo>
                  <a:pt x="0" y="84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31" name="SMARTPenAnnotation56"/>
          <p:cNvSpPr>
            <a:spLocks/>
          </p:cNvSpPr>
          <p:nvPr/>
        </p:nvSpPr>
        <p:spPr bwMode="auto">
          <a:xfrm>
            <a:off x="2058988" y="3394075"/>
            <a:ext cx="68262" cy="277813"/>
          </a:xfrm>
          <a:custGeom>
            <a:avLst/>
            <a:gdLst/>
            <a:ahLst/>
            <a:cxnLst>
              <a:cxn ang="0">
                <a:pos x="8" y="0"/>
              </a:cxn>
              <a:cxn ang="0">
                <a:pos x="8" y="2"/>
              </a:cxn>
              <a:cxn ang="0">
                <a:pos x="7" y="5"/>
              </a:cxn>
              <a:cxn ang="0">
                <a:pos x="6" y="9"/>
              </a:cxn>
              <a:cxn ang="0">
                <a:pos x="5" y="13"/>
              </a:cxn>
              <a:cxn ang="0">
                <a:pos x="4" y="16"/>
              </a:cxn>
              <a:cxn ang="0">
                <a:pos x="2" y="18"/>
              </a:cxn>
              <a:cxn ang="0">
                <a:pos x="0" y="19"/>
              </a:cxn>
              <a:cxn ang="0">
                <a:pos x="0" y="22"/>
              </a:cxn>
              <a:cxn ang="0">
                <a:pos x="0" y="26"/>
              </a:cxn>
              <a:cxn ang="0">
                <a:pos x="1" y="30"/>
              </a:cxn>
              <a:cxn ang="0">
                <a:pos x="2" y="34"/>
              </a:cxn>
              <a:cxn ang="0">
                <a:pos x="3" y="38"/>
              </a:cxn>
              <a:cxn ang="0">
                <a:pos x="5" y="42"/>
              </a:cxn>
              <a:cxn ang="0">
                <a:pos x="6" y="46"/>
              </a:cxn>
              <a:cxn ang="0">
                <a:pos x="7" y="51"/>
              </a:cxn>
              <a:cxn ang="0">
                <a:pos x="8" y="55"/>
              </a:cxn>
              <a:cxn ang="0">
                <a:pos x="8" y="57"/>
              </a:cxn>
              <a:cxn ang="0">
                <a:pos x="8" y="61"/>
              </a:cxn>
              <a:cxn ang="0">
                <a:pos x="10" y="65"/>
              </a:cxn>
              <a:cxn ang="0">
                <a:pos x="12" y="74"/>
              </a:cxn>
              <a:cxn ang="0">
                <a:pos x="16" y="85"/>
              </a:cxn>
              <a:cxn ang="0">
                <a:pos x="17" y="90"/>
              </a:cxn>
              <a:cxn ang="0">
                <a:pos x="18" y="95"/>
              </a:cxn>
              <a:cxn ang="0">
                <a:pos x="18" y="101"/>
              </a:cxn>
              <a:cxn ang="0">
                <a:pos x="20" y="106"/>
              </a:cxn>
              <a:cxn ang="0">
                <a:pos x="22" y="110"/>
              </a:cxn>
              <a:cxn ang="0">
                <a:pos x="25" y="115"/>
              </a:cxn>
              <a:cxn ang="0">
                <a:pos x="27" y="119"/>
              </a:cxn>
              <a:cxn ang="0">
                <a:pos x="28" y="124"/>
              </a:cxn>
              <a:cxn ang="0">
                <a:pos x="29" y="130"/>
              </a:cxn>
              <a:cxn ang="0">
                <a:pos x="30" y="134"/>
              </a:cxn>
              <a:cxn ang="0">
                <a:pos x="31" y="139"/>
              </a:cxn>
              <a:cxn ang="0">
                <a:pos x="33" y="143"/>
              </a:cxn>
              <a:cxn ang="0">
                <a:pos x="38" y="158"/>
              </a:cxn>
              <a:cxn ang="0">
                <a:pos x="39" y="162"/>
              </a:cxn>
              <a:cxn ang="0">
                <a:pos x="40" y="165"/>
              </a:cxn>
              <a:cxn ang="0">
                <a:pos x="42" y="174"/>
              </a:cxn>
            </a:cxnLst>
            <a:rect l="0" t="0" r="r" b="b"/>
            <a:pathLst>
              <a:path w="43" h="175">
                <a:moveTo>
                  <a:pt x="8" y="0"/>
                </a:moveTo>
                <a:lnTo>
                  <a:pt x="8" y="2"/>
                </a:lnTo>
                <a:lnTo>
                  <a:pt x="7" y="5"/>
                </a:lnTo>
                <a:lnTo>
                  <a:pt x="6" y="9"/>
                </a:lnTo>
                <a:lnTo>
                  <a:pt x="5" y="13"/>
                </a:lnTo>
                <a:lnTo>
                  <a:pt x="4" y="16"/>
                </a:lnTo>
                <a:lnTo>
                  <a:pt x="2" y="18"/>
                </a:lnTo>
                <a:lnTo>
                  <a:pt x="0" y="19"/>
                </a:lnTo>
                <a:lnTo>
                  <a:pt x="0" y="22"/>
                </a:lnTo>
                <a:lnTo>
                  <a:pt x="0" y="26"/>
                </a:lnTo>
                <a:lnTo>
                  <a:pt x="1" y="30"/>
                </a:lnTo>
                <a:lnTo>
                  <a:pt x="2" y="34"/>
                </a:lnTo>
                <a:lnTo>
                  <a:pt x="3" y="38"/>
                </a:lnTo>
                <a:lnTo>
                  <a:pt x="5" y="42"/>
                </a:lnTo>
                <a:lnTo>
                  <a:pt x="6" y="46"/>
                </a:lnTo>
                <a:lnTo>
                  <a:pt x="7" y="51"/>
                </a:lnTo>
                <a:lnTo>
                  <a:pt x="8" y="55"/>
                </a:lnTo>
                <a:lnTo>
                  <a:pt x="8" y="57"/>
                </a:lnTo>
                <a:lnTo>
                  <a:pt x="8" y="61"/>
                </a:lnTo>
                <a:lnTo>
                  <a:pt x="10" y="65"/>
                </a:lnTo>
                <a:lnTo>
                  <a:pt x="12" y="74"/>
                </a:lnTo>
                <a:lnTo>
                  <a:pt x="16" y="85"/>
                </a:lnTo>
                <a:lnTo>
                  <a:pt x="17" y="90"/>
                </a:lnTo>
                <a:lnTo>
                  <a:pt x="18" y="95"/>
                </a:lnTo>
                <a:lnTo>
                  <a:pt x="18" y="101"/>
                </a:lnTo>
                <a:lnTo>
                  <a:pt x="20" y="106"/>
                </a:lnTo>
                <a:lnTo>
                  <a:pt x="22" y="110"/>
                </a:lnTo>
                <a:lnTo>
                  <a:pt x="25" y="115"/>
                </a:lnTo>
                <a:lnTo>
                  <a:pt x="27" y="119"/>
                </a:lnTo>
                <a:lnTo>
                  <a:pt x="28" y="124"/>
                </a:lnTo>
                <a:lnTo>
                  <a:pt x="29" y="130"/>
                </a:lnTo>
                <a:lnTo>
                  <a:pt x="30" y="134"/>
                </a:lnTo>
                <a:lnTo>
                  <a:pt x="31" y="139"/>
                </a:lnTo>
                <a:lnTo>
                  <a:pt x="33" y="143"/>
                </a:lnTo>
                <a:lnTo>
                  <a:pt x="38" y="158"/>
                </a:lnTo>
                <a:lnTo>
                  <a:pt x="39" y="162"/>
                </a:lnTo>
                <a:lnTo>
                  <a:pt x="40" y="165"/>
                </a:lnTo>
                <a:lnTo>
                  <a:pt x="42" y="174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32" name="SMARTPenAnnotation57"/>
          <p:cNvSpPr>
            <a:spLocks/>
          </p:cNvSpPr>
          <p:nvPr/>
        </p:nvSpPr>
        <p:spPr bwMode="auto">
          <a:xfrm>
            <a:off x="2027238" y="3322638"/>
            <a:ext cx="134937" cy="125412"/>
          </a:xfrm>
          <a:custGeom>
            <a:avLst/>
            <a:gdLst/>
            <a:ahLst/>
            <a:cxnLst>
              <a:cxn ang="0">
                <a:pos x="11" y="22"/>
              </a:cxn>
              <a:cxn ang="0">
                <a:pos x="11" y="19"/>
              </a:cxn>
              <a:cxn ang="0">
                <a:pos x="12" y="18"/>
              </a:cxn>
              <a:cxn ang="0">
                <a:pos x="13" y="16"/>
              </a:cxn>
              <a:cxn ang="0">
                <a:pos x="16" y="12"/>
              </a:cxn>
              <a:cxn ang="0">
                <a:pos x="18" y="10"/>
              </a:cxn>
              <a:cxn ang="0">
                <a:pos x="25" y="3"/>
              </a:cxn>
              <a:cxn ang="0">
                <a:pos x="26" y="2"/>
              </a:cxn>
              <a:cxn ang="0">
                <a:pos x="28" y="1"/>
              </a:cxn>
              <a:cxn ang="0">
                <a:pos x="33" y="0"/>
              </a:cxn>
              <a:cxn ang="0">
                <a:pos x="34" y="0"/>
              </a:cxn>
              <a:cxn ang="0">
                <a:pos x="39" y="0"/>
              </a:cxn>
              <a:cxn ang="0">
                <a:pos x="55" y="0"/>
              </a:cxn>
              <a:cxn ang="0">
                <a:pos x="59" y="0"/>
              </a:cxn>
              <a:cxn ang="0">
                <a:pos x="62" y="1"/>
              </a:cxn>
              <a:cxn ang="0">
                <a:pos x="66" y="2"/>
              </a:cxn>
              <a:cxn ang="0">
                <a:pos x="69" y="4"/>
              </a:cxn>
              <a:cxn ang="0">
                <a:pos x="71" y="6"/>
              </a:cxn>
              <a:cxn ang="0">
                <a:pos x="74" y="7"/>
              </a:cxn>
              <a:cxn ang="0">
                <a:pos x="76" y="9"/>
              </a:cxn>
              <a:cxn ang="0">
                <a:pos x="78" y="11"/>
              </a:cxn>
              <a:cxn ang="0">
                <a:pos x="80" y="13"/>
              </a:cxn>
              <a:cxn ang="0">
                <a:pos x="82" y="15"/>
              </a:cxn>
              <a:cxn ang="0">
                <a:pos x="82" y="18"/>
              </a:cxn>
              <a:cxn ang="0">
                <a:pos x="83" y="21"/>
              </a:cxn>
              <a:cxn ang="0">
                <a:pos x="83" y="24"/>
              </a:cxn>
              <a:cxn ang="0">
                <a:pos x="84" y="26"/>
              </a:cxn>
              <a:cxn ang="0">
                <a:pos x="84" y="29"/>
              </a:cxn>
              <a:cxn ang="0">
                <a:pos x="84" y="31"/>
              </a:cxn>
              <a:cxn ang="0">
                <a:pos x="84" y="38"/>
              </a:cxn>
              <a:cxn ang="0">
                <a:pos x="84" y="41"/>
              </a:cxn>
              <a:cxn ang="0">
                <a:pos x="83" y="43"/>
              </a:cxn>
              <a:cxn ang="0">
                <a:pos x="81" y="46"/>
              </a:cxn>
              <a:cxn ang="0">
                <a:pos x="78" y="51"/>
              </a:cxn>
              <a:cxn ang="0">
                <a:pos x="76" y="55"/>
              </a:cxn>
              <a:cxn ang="0">
                <a:pos x="73" y="58"/>
              </a:cxn>
              <a:cxn ang="0">
                <a:pos x="70" y="60"/>
              </a:cxn>
              <a:cxn ang="0">
                <a:pos x="53" y="69"/>
              </a:cxn>
              <a:cxn ang="0">
                <a:pos x="49" y="70"/>
              </a:cxn>
              <a:cxn ang="0">
                <a:pos x="45" y="71"/>
              </a:cxn>
              <a:cxn ang="0">
                <a:pos x="41" y="71"/>
              </a:cxn>
              <a:cxn ang="0">
                <a:pos x="37" y="72"/>
              </a:cxn>
              <a:cxn ang="0">
                <a:pos x="34" y="74"/>
              </a:cxn>
              <a:cxn ang="0">
                <a:pos x="30" y="75"/>
              </a:cxn>
              <a:cxn ang="0">
                <a:pos x="26" y="76"/>
              </a:cxn>
              <a:cxn ang="0">
                <a:pos x="21" y="77"/>
              </a:cxn>
              <a:cxn ang="0">
                <a:pos x="12" y="78"/>
              </a:cxn>
              <a:cxn ang="0">
                <a:pos x="0" y="78"/>
              </a:cxn>
            </a:cxnLst>
            <a:rect l="0" t="0" r="r" b="b"/>
            <a:pathLst>
              <a:path w="85" h="79">
                <a:moveTo>
                  <a:pt x="11" y="22"/>
                </a:moveTo>
                <a:lnTo>
                  <a:pt x="11" y="19"/>
                </a:lnTo>
                <a:lnTo>
                  <a:pt x="12" y="18"/>
                </a:lnTo>
                <a:lnTo>
                  <a:pt x="13" y="16"/>
                </a:lnTo>
                <a:lnTo>
                  <a:pt x="16" y="12"/>
                </a:lnTo>
                <a:lnTo>
                  <a:pt x="18" y="10"/>
                </a:lnTo>
                <a:lnTo>
                  <a:pt x="25" y="3"/>
                </a:lnTo>
                <a:lnTo>
                  <a:pt x="26" y="2"/>
                </a:lnTo>
                <a:lnTo>
                  <a:pt x="28" y="1"/>
                </a:lnTo>
                <a:lnTo>
                  <a:pt x="33" y="0"/>
                </a:lnTo>
                <a:lnTo>
                  <a:pt x="34" y="0"/>
                </a:lnTo>
                <a:lnTo>
                  <a:pt x="39" y="0"/>
                </a:lnTo>
                <a:lnTo>
                  <a:pt x="55" y="0"/>
                </a:lnTo>
                <a:lnTo>
                  <a:pt x="59" y="0"/>
                </a:lnTo>
                <a:lnTo>
                  <a:pt x="62" y="1"/>
                </a:lnTo>
                <a:lnTo>
                  <a:pt x="66" y="2"/>
                </a:lnTo>
                <a:lnTo>
                  <a:pt x="69" y="4"/>
                </a:lnTo>
                <a:lnTo>
                  <a:pt x="71" y="6"/>
                </a:lnTo>
                <a:lnTo>
                  <a:pt x="74" y="7"/>
                </a:lnTo>
                <a:lnTo>
                  <a:pt x="76" y="9"/>
                </a:lnTo>
                <a:lnTo>
                  <a:pt x="78" y="11"/>
                </a:lnTo>
                <a:lnTo>
                  <a:pt x="80" y="13"/>
                </a:lnTo>
                <a:lnTo>
                  <a:pt x="82" y="15"/>
                </a:lnTo>
                <a:lnTo>
                  <a:pt x="82" y="18"/>
                </a:lnTo>
                <a:lnTo>
                  <a:pt x="83" y="21"/>
                </a:lnTo>
                <a:lnTo>
                  <a:pt x="83" y="24"/>
                </a:lnTo>
                <a:lnTo>
                  <a:pt x="84" y="26"/>
                </a:lnTo>
                <a:lnTo>
                  <a:pt x="84" y="29"/>
                </a:lnTo>
                <a:lnTo>
                  <a:pt x="84" y="31"/>
                </a:lnTo>
                <a:lnTo>
                  <a:pt x="84" y="38"/>
                </a:lnTo>
                <a:lnTo>
                  <a:pt x="84" y="41"/>
                </a:lnTo>
                <a:lnTo>
                  <a:pt x="83" y="43"/>
                </a:lnTo>
                <a:lnTo>
                  <a:pt x="81" y="46"/>
                </a:lnTo>
                <a:lnTo>
                  <a:pt x="78" y="51"/>
                </a:lnTo>
                <a:lnTo>
                  <a:pt x="76" y="55"/>
                </a:lnTo>
                <a:lnTo>
                  <a:pt x="73" y="58"/>
                </a:lnTo>
                <a:lnTo>
                  <a:pt x="70" y="60"/>
                </a:lnTo>
                <a:lnTo>
                  <a:pt x="53" y="69"/>
                </a:lnTo>
                <a:lnTo>
                  <a:pt x="49" y="70"/>
                </a:lnTo>
                <a:lnTo>
                  <a:pt x="45" y="71"/>
                </a:lnTo>
                <a:lnTo>
                  <a:pt x="41" y="71"/>
                </a:lnTo>
                <a:lnTo>
                  <a:pt x="37" y="72"/>
                </a:lnTo>
                <a:lnTo>
                  <a:pt x="34" y="74"/>
                </a:lnTo>
                <a:lnTo>
                  <a:pt x="30" y="75"/>
                </a:lnTo>
                <a:lnTo>
                  <a:pt x="26" y="76"/>
                </a:lnTo>
                <a:lnTo>
                  <a:pt x="21" y="77"/>
                </a:lnTo>
                <a:lnTo>
                  <a:pt x="12" y="78"/>
                </a:lnTo>
                <a:lnTo>
                  <a:pt x="0" y="78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33" name="SMARTPenAnnotation58"/>
          <p:cNvSpPr>
            <a:spLocks/>
          </p:cNvSpPr>
          <p:nvPr/>
        </p:nvSpPr>
        <p:spPr bwMode="auto">
          <a:xfrm>
            <a:off x="2160588" y="3251200"/>
            <a:ext cx="82550" cy="134938"/>
          </a:xfrm>
          <a:custGeom>
            <a:avLst/>
            <a:gdLst/>
            <a:ahLst/>
            <a:cxnLst>
              <a:cxn ang="0">
                <a:pos x="20" y="28"/>
              </a:cxn>
              <a:cxn ang="0">
                <a:pos x="17" y="29"/>
              </a:cxn>
              <a:cxn ang="0">
                <a:pos x="14" y="32"/>
              </a:cxn>
              <a:cxn ang="0">
                <a:pos x="13" y="35"/>
              </a:cxn>
              <a:cxn ang="0">
                <a:pos x="10" y="39"/>
              </a:cxn>
              <a:cxn ang="0">
                <a:pos x="8" y="43"/>
              </a:cxn>
              <a:cxn ang="0">
                <a:pos x="7" y="46"/>
              </a:cxn>
              <a:cxn ang="0">
                <a:pos x="6" y="50"/>
              </a:cxn>
              <a:cxn ang="0">
                <a:pos x="5" y="56"/>
              </a:cxn>
              <a:cxn ang="0">
                <a:pos x="3" y="58"/>
              </a:cxn>
              <a:cxn ang="0">
                <a:pos x="1" y="63"/>
              </a:cxn>
              <a:cxn ang="0">
                <a:pos x="1" y="69"/>
              </a:cxn>
              <a:cxn ang="0">
                <a:pos x="5" y="77"/>
              </a:cxn>
              <a:cxn ang="0">
                <a:pos x="7" y="79"/>
              </a:cxn>
              <a:cxn ang="0">
                <a:pos x="10" y="82"/>
              </a:cxn>
              <a:cxn ang="0">
                <a:pos x="14" y="83"/>
              </a:cxn>
              <a:cxn ang="0">
                <a:pos x="19" y="83"/>
              </a:cxn>
              <a:cxn ang="0">
                <a:pos x="25" y="83"/>
              </a:cxn>
              <a:cxn ang="0">
                <a:pos x="29" y="81"/>
              </a:cxn>
              <a:cxn ang="0">
                <a:pos x="34" y="79"/>
              </a:cxn>
              <a:cxn ang="0">
                <a:pos x="38" y="78"/>
              </a:cxn>
              <a:cxn ang="0">
                <a:pos x="41" y="73"/>
              </a:cxn>
              <a:cxn ang="0">
                <a:pos x="45" y="68"/>
              </a:cxn>
              <a:cxn ang="0">
                <a:pos x="48" y="64"/>
              </a:cxn>
              <a:cxn ang="0">
                <a:pos x="50" y="60"/>
              </a:cxn>
              <a:cxn ang="0">
                <a:pos x="50" y="54"/>
              </a:cxn>
              <a:cxn ang="0">
                <a:pos x="51" y="43"/>
              </a:cxn>
              <a:cxn ang="0">
                <a:pos x="47" y="39"/>
              </a:cxn>
              <a:cxn ang="0">
                <a:pos x="42" y="35"/>
              </a:cxn>
              <a:cxn ang="0">
                <a:pos x="38" y="31"/>
              </a:cxn>
              <a:cxn ang="0">
                <a:pos x="34" y="26"/>
              </a:cxn>
              <a:cxn ang="0">
                <a:pos x="30" y="21"/>
              </a:cxn>
              <a:cxn ang="0">
                <a:pos x="27" y="18"/>
              </a:cxn>
              <a:cxn ang="0">
                <a:pos x="0" y="0"/>
              </a:cxn>
            </a:cxnLst>
            <a:rect l="0" t="0" r="r" b="b"/>
            <a:pathLst>
              <a:path w="52" h="85">
                <a:moveTo>
                  <a:pt x="23" y="28"/>
                </a:moveTo>
                <a:lnTo>
                  <a:pt x="20" y="28"/>
                </a:lnTo>
                <a:lnTo>
                  <a:pt x="18" y="28"/>
                </a:lnTo>
                <a:lnTo>
                  <a:pt x="17" y="29"/>
                </a:lnTo>
                <a:lnTo>
                  <a:pt x="15" y="31"/>
                </a:lnTo>
                <a:lnTo>
                  <a:pt x="14" y="32"/>
                </a:lnTo>
                <a:lnTo>
                  <a:pt x="13" y="34"/>
                </a:lnTo>
                <a:lnTo>
                  <a:pt x="13" y="35"/>
                </a:lnTo>
                <a:lnTo>
                  <a:pt x="12" y="37"/>
                </a:lnTo>
                <a:lnTo>
                  <a:pt x="10" y="39"/>
                </a:lnTo>
                <a:lnTo>
                  <a:pt x="9" y="41"/>
                </a:lnTo>
                <a:lnTo>
                  <a:pt x="8" y="43"/>
                </a:lnTo>
                <a:lnTo>
                  <a:pt x="7" y="45"/>
                </a:lnTo>
                <a:lnTo>
                  <a:pt x="7" y="46"/>
                </a:lnTo>
                <a:lnTo>
                  <a:pt x="6" y="48"/>
                </a:lnTo>
                <a:lnTo>
                  <a:pt x="6" y="50"/>
                </a:lnTo>
                <a:lnTo>
                  <a:pt x="6" y="55"/>
                </a:lnTo>
                <a:lnTo>
                  <a:pt x="5" y="56"/>
                </a:lnTo>
                <a:lnTo>
                  <a:pt x="4" y="57"/>
                </a:lnTo>
                <a:lnTo>
                  <a:pt x="3" y="58"/>
                </a:lnTo>
                <a:lnTo>
                  <a:pt x="2" y="61"/>
                </a:lnTo>
                <a:lnTo>
                  <a:pt x="1" y="63"/>
                </a:lnTo>
                <a:lnTo>
                  <a:pt x="1" y="66"/>
                </a:lnTo>
                <a:lnTo>
                  <a:pt x="1" y="69"/>
                </a:lnTo>
                <a:lnTo>
                  <a:pt x="2" y="72"/>
                </a:lnTo>
                <a:lnTo>
                  <a:pt x="5" y="77"/>
                </a:lnTo>
                <a:lnTo>
                  <a:pt x="6" y="78"/>
                </a:lnTo>
                <a:lnTo>
                  <a:pt x="7" y="79"/>
                </a:lnTo>
                <a:lnTo>
                  <a:pt x="9" y="81"/>
                </a:lnTo>
                <a:lnTo>
                  <a:pt x="10" y="82"/>
                </a:lnTo>
                <a:lnTo>
                  <a:pt x="12" y="83"/>
                </a:lnTo>
                <a:lnTo>
                  <a:pt x="14" y="83"/>
                </a:lnTo>
                <a:lnTo>
                  <a:pt x="16" y="83"/>
                </a:lnTo>
                <a:lnTo>
                  <a:pt x="19" y="83"/>
                </a:lnTo>
                <a:lnTo>
                  <a:pt x="22" y="84"/>
                </a:lnTo>
                <a:lnTo>
                  <a:pt x="25" y="83"/>
                </a:lnTo>
                <a:lnTo>
                  <a:pt x="27" y="82"/>
                </a:lnTo>
                <a:lnTo>
                  <a:pt x="29" y="81"/>
                </a:lnTo>
                <a:lnTo>
                  <a:pt x="32" y="80"/>
                </a:lnTo>
                <a:lnTo>
                  <a:pt x="34" y="79"/>
                </a:lnTo>
                <a:lnTo>
                  <a:pt x="36" y="79"/>
                </a:lnTo>
                <a:lnTo>
                  <a:pt x="38" y="78"/>
                </a:lnTo>
                <a:lnTo>
                  <a:pt x="40" y="75"/>
                </a:lnTo>
                <a:lnTo>
                  <a:pt x="41" y="73"/>
                </a:lnTo>
                <a:lnTo>
                  <a:pt x="43" y="70"/>
                </a:lnTo>
                <a:lnTo>
                  <a:pt x="45" y="68"/>
                </a:lnTo>
                <a:lnTo>
                  <a:pt x="47" y="66"/>
                </a:lnTo>
                <a:lnTo>
                  <a:pt x="48" y="64"/>
                </a:lnTo>
                <a:lnTo>
                  <a:pt x="49" y="62"/>
                </a:lnTo>
                <a:lnTo>
                  <a:pt x="50" y="60"/>
                </a:lnTo>
                <a:lnTo>
                  <a:pt x="50" y="57"/>
                </a:lnTo>
                <a:lnTo>
                  <a:pt x="50" y="54"/>
                </a:lnTo>
                <a:lnTo>
                  <a:pt x="51" y="48"/>
                </a:lnTo>
                <a:lnTo>
                  <a:pt x="51" y="43"/>
                </a:lnTo>
                <a:lnTo>
                  <a:pt x="50" y="41"/>
                </a:lnTo>
                <a:lnTo>
                  <a:pt x="47" y="39"/>
                </a:lnTo>
                <a:lnTo>
                  <a:pt x="45" y="37"/>
                </a:lnTo>
                <a:lnTo>
                  <a:pt x="42" y="35"/>
                </a:lnTo>
                <a:lnTo>
                  <a:pt x="40" y="33"/>
                </a:lnTo>
                <a:lnTo>
                  <a:pt x="38" y="31"/>
                </a:lnTo>
                <a:lnTo>
                  <a:pt x="36" y="29"/>
                </a:lnTo>
                <a:lnTo>
                  <a:pt x="34" y="26"/>
                </a:lnTo>
                <a:lnTo>
                  <a:pt x="32" y="23"/>
                </a:lnTo>
                <a:lnTo>
                  <a:pt x="30" y="21"/>
                </a:lnTo>
                <a:lnTo>
                  <a:pt x="28" y="19"/>
                </a:lnTo>
                <a:lnTo>
                  <a:pt x="27" y="18"/>
                </a:lnTo>
                <a:lnTo>
                  <a:pt x="23" y="16"/>
                </a:lnTo>
                <a:lnTo>
                  <a:pt x="0" y="0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34" name="SMARTPenAnnotation59"/>
          <p:cNvSpPr>
            <a:spLocks/>
          </p:cNvSpPr>
          <p:nvPr/>
        </p:nvSpPr>
        <p:spPr bwMode="auto">
          <a:xfrm>
            <a:off x="2259013" y="3224213"/>
            <a:ext cx="28575" cy="1000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3"/>
              </a:cxn>
              <a:cxn ang="0">
                <a:pos x="1" y="15"/>
              </a:cxn>
              <a:cxn ang="0">
                <a:pos x="2" y="17"/>
              </a:cxn>
              <a:cxn ang="0">
                <a:pos x="3" y="18"/>
              </a:cxn>
              <a:cxn ang="0">
                <a:pos x="4" y="20"/>
              </a:cxn>
              <a:cxn ang="0">
                <a:pos x="5" y="22"/>
              </a:cxn>
              <a:cxn ang="0">
                <a:pos x="5" y="24"/>
              </a:cxn>
              <a:cxn ang="0">
                <a:pos x="5" y="26"/>
              </a:cxn>
              <a:cxn ang="0">
                <a:pos x="5" y="28"/>
              </a:cxn>
              <a:cxn ang="0">
                <a:pos x="6" y="32"/>
              </a:cxn>
              <a:cxn ang="0">
                <a:pos x="6" y="34"/>
              </a:cxn>
              <a:cxn ang="0">
                <a:pos x="7" y="36"/>
              </a:cxn>
              <a:cxn ang="0">
                <a:pos x="9" y="39"/>
              </a:cxn>
              <a:cxn ang="0">
                <a:pos x="10" y="43"/>
              </a:cxn>
              <a:cxn ang="0">
                <a:pos x="10" y="47"/>
              </a:cxn>
              <a:cxn ang="0">
                <a:pos x="11" y="52"/>
              </a:cxn>
              <a:cxn ang="0">
                <a:pos x="11" y="55"/>
              </a:cxn>
              <a:cxn ang="0">
                <a:pos x="13" y="57"/>
              </a:cxn>
              <a:cxn ang="0">
                <a:pos x="17" y="62"/>
              </a:cxn>
            </a:cxnLst>
            <a:rect l="0" t="0" r="r" b="b"/>
            <a:pathLst>
              <a:path w="18" h="63">
                <a:moveTo>
                  <a:pt x="0" y="0"/>
                </a:moveTo>
                <a:lnTo>
                  <a:pt x="0" y="13"/>
                </a:lnTo>
                <a:lnTo>
                  <a:pt x="1" y="15"/>
                </a:lnTo>
                <a:lnTo>
                  <a:pt x="2" y="17"/>
                </a:lnTo>
                <a:lnTo>
                  <a:pt x="3" y="18"/>
                </a:lnTo>
                <a:lnTo>
                  <a:pt x="4" y="20"/>
                </a:lnTo>
                <a:lnTo>
                  <a:pt x="5" y="22"/>
                </a:lnTo>
                <a:lnTo>
                  <a:pt x="5" y="24"/>
                </a:lnTo>
                <a:lnTo>
                  <a:pt x="5" y="26"/>
                </a:lnTo>
                <a:lnTo>
                  <a:pt x="5" y="28"/>
                </a:lnTo>
                <a:lnTo>
                  <a:pt x="6" y="32"/>
                </a:lnTo>
                <a:lnTo>
                  <a:pt x="6" y="34"/>
                </a:lnTo>
                <a:lnTo>
                  <a:pt x="7" y="36"/>
                </a:lnTo>
                <a:lnTo>
                  <a:pt x="9" y="39"/>
                </a:lnTo>
                <a:lnTo>
                  <a:pt x="10" y="43"/>
                </a:lnTo>
                <a:lnTo>
                  <a:pt x="10" y="47"/>
                </a:lnTo>
                <a:lnTo>
                  <a:pt x="11" y="52"/>
                </a:lnTo>
                <a:lnTo>
                  <a:pt x="11" y="55"/>
                </a:lnTo>
                <a:lnTo>
                  <a:pt x="13" y="57"/>
                </a:lnTo>
                <a:lnTo>
                  <a:pt x="17" y="62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35" name="SMARTPenAnnotation60"/>
          <p:cNvSpPr>
            <a:spLocks/>
          </p:cNvSpPr>
          <p:nvPr/>
        </p:nvSpPr>
        <p:spPr bwMode="auto">
          <a:xfrm>
            <a:off x="2214563" y="3143250"/>
            <a:ext cx="11112" cy="11113"/>
          </a:xfrm>
          <a:custGeom>
            <a:avLst/>
            <a:gdLst/>
            <a:ahLst/>
            <a:cxnLst>
              <a:cxn ang="0">
                <a:pos x="6" y="6"/>
              </a:cxn>
              <a:cxn ang="0">
                <a:pos x="0" y="0"/>
              </a:cxn>
            </a:cxnLst>
            <a:rect l="0" t="0" r="r" b="b"/>
            <a:pathLst>
              <a:path w="7" h="7">
                <a:moveTo>
                  <a:pt x="6" y="6"/>
                </a:moveTo>
                <a:lnTo>
                  <a:pt x="0" y="0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36" name="SMARTPenAnnotation61"/>
          <p:cNvSpPr>
            <a:spLocks/>
          </p:cNvSpPr>
          <p:nvPr/>
        </p:nvSpPr>
        <p:spPr bwMode="auto">
          <a:xfrm>
            <a:off x="2286000" y="3127375"/>
            <a:ext cx="117475" cy="150813"/>
          </a:xfrm>
          <a:custGeom>
            <a:avLst/>
            <a:gdLst/>
            <a:ahLst/>
            <a:cxnLst>
              <a:cxn ang="0">
                <a:pos x="0" y="66"/>
              </a:cxn>
              <a:cxn ang="0">
                <a:pos x="0" y="89"/>
              </a:cxn>
              <a:cxn ang="0">
                <a:pos x="2" y="90"/>
              </a:cxn>
              <a:cxn ang="0">
                <a:pos x="5" y="94"/>
              </a:cxn>
              <a:cxn ang="0">
                <a:pos x="6" y="91"/>
              </a:cxn>
              <a:cxn ang="0">
                <a:pos x="6" y="81"/>
              </a:cxn>
              <a:cxn ang="0">
                <a:pos x="6" y="34"/>
              </a:cxn>
              <a:cxn ang="0">
                <a:pos x="6" y="31"/>
              </a:cxn>
              <a:cxn ang="0">
                <a:pos x="7" y="27"/>
              </a:cxn>
              <a:cxn ang="0">
                <a:pos x="9" y="23"/>
              </a:cxn>
              <a:cxn ang="0">
                <a:pos x="10" y="20"/>
              </a:cxn>
              <a:cxn ang="0">
                <a:pos x="12" y="17"/>
              </a:cxn>
              <a:cxn ang="0">
                <a:pos x="13" y="15"/>
              </a:cxn>
              <a:cxn ang="0">
                <a:pos x="15" y="13"/>
              </a:cxn>
              <a:cxn ang="0">
                <a:pos x="17" y="10"/>
              </a:cxn>
              <a:cxn ang="0">
                <a:pos x="19" y="8"/>
              </a:cxn>
              <a:cxn ang="0">
                <a:pos x="23" y="5"/>
              </a:cxn>
              <a:cxn ang="0">
                <a:pos x="24" y="3"/>
              </a:cxn>
              <a:cxn ang="0">
                <a:pos x="27" y="1"/>
              </a:cxn>
              <a:cxn ang="0">
                <a:pos x="30" y="0"/>
              </a:cxn>
              <a:cxn ang="0">
                <a:pos x="33" y="0"/>
              </a:cxn>
              <a:cxn ang="0">
                <a:pos x="36" y="0"/>
              </a:cxn>
              <a:cxn ang="0">
                <a:pos x="38" y="1"/>
              </a:cxn>
              <a:cxn ang="0">
                <a:pos x="40" y="2"/>
              </a:cxn>
              <a:cxn ang="0">
                <a:pos x="43" y="3"/>
              </a:cxn>
              <a:cxn ang="0">
                <a:pos x="45" y="5"/>
              </a:cxn>
              <a:cxn ang="0">
                <a:pos x="47" y="7"/>
              </a:cxn>
              <a:cxn ang="0">
                <a:pos x="49" y="8"/>
              </a:cxn>
              <a:cxn ang="0">
                <a:pos x="52" y="12"/>
              </a:cxn>
              <a:cxn ang="0">
                <a:pos x="54" y="14"/>
              </a:cxn>
              <a:cxn ang="0">
                <a:pos x="55" y="17"/>
              </a:cxn>
              <a:cxn ang="0">
                <a:pos x="55" y="21"/>
              </a:cxn>
              <a:cxn ang="0">
                <a:pos x="56" y="24"/>
              </a:cxn>
              <a:cxn ang="0">
                <a:pos x="57" y="27"/>
              </a:cxn>
              <a:cxn ang="0">
                <a:pos x="59" y="31"/>
              </a:cxn>
              <a:cxn ang="0">
                <a:pos x="61" y="34"/>
              </a:cxn>
              <a:cxn ang="0">
                <a:pos x="62" y="37"/>
              </a:cxn>
              <a:cxn ang="0">
                <a:pos x="64" y="39"/>
              </a:cxn>
              <a:cxn ang="0">
                <a:pos x="65" y="42"/>
              </a:cxn>
              <a:cxn ang="0">
                <a:pos x="66" y="45"/>
              </a:cxn>
              <a:cxn ang="0">
                <a:pos x="66" y="48"/>
              </a:cxn>
              <a:cxn ang="0">
                <a:pos x="67" y="51"/>
              </a:cxn>
              <a:cxn ang="0">
                <a:pos x="67" y="54"/>
              </a:cxn>
              <a:cxn ang="0">
                <a:pos x="67" y="56"/>
              </a:cxn>
              <a:cxn ang="0">
                <a:pos x="68" y="58"/>
              </a:cxn>
              <a:cxn ang="0">
                <a:pos x="69" y="60"/>
              </a:cxn>
              <a:cxn ang="0">
                <a:pos x="70" y="62"/>
              </a:cxn>
              <a:cxn ang="0">
                <a:pos x="71" y="65"/>
              </a:cxn>
              <a:cxn ang="0">
                <a:pos x="72" y="68"/>
              </a:cxn>
              <a:cxn ang="0">
                <a:pos x="72" y="71"/>
              </a:cxn>
              <a:cxn ang="0">
                <a:pos x="73" y="74"/>
              </a:cxn>
              <a:cxn ang="0">
                <a:pos x="73" y="76"/>
              </a:cxn>
              <a:cxn ang="0">
                <a:pos x="73" y="83"/>
              </a:cxn>
            </a:cxnLst>
            <a:rect l="0" t="0" r="r" b="b"/>
            <a:pathLst>
              <a:path w="74" h="95">
                <a:moveTo>
                  <a:pt x="0" y="66"/>
                </a:moveTo>
                <a:lnTo>
                  <a:pt x="0" y="89"/>
                </a:lnTo>
                <a:lnTo>
                  <a:pt x="2" y="90"/>
                </a:lnTo>
                <a:lnTo>
                  <a:pt x="5" y="94"/>
                </a:lnTo>
                <a:lnTo>
                  <a:pt x="6" y="91"/>
                </a:lnTo>
                <a:lnTo>
                  <a:pt x="6" y="81"/>
                </a:lnTo>
                <a:lnTo>
                  <a:pt x="6" y="34"/>
                </a:lnTo>
                <a:lnTo>
                  <a:pt x="6" y="31"/>
                </a:lnTo>
                <a:lnTo>
                  <a:pt x="7" y="27"/>
                </a:lnTo>
                <a:lnTo>
                  <a:pt x="9" y="23"/>
                </a:lnTo>
                <a:lnTo>
                  <a:pt x="10" y="20"/>
                </a:lnTo>
                <a:lnTo>
                  <a:pt x="12" y="17"/>
                </a:lnTo>
                <a:lnTo>
                  <a:pt x="13" y="15"/>
                </a:lnTo>
                <a:lnTo>
                  <a:pt x="15" y="13"/>
                </a:lnTo>
                <a:lnTo>
                  <a:pt x="17" y="10"/>
                </a:lnTo>
                <a:lnTo>
                  <a:pt x="19" y="8"/>
                </a:lnTo>
                <a:lnTo>
                  <a:pt x="23" y="5"/>
                </a:lnTo>
                <a:lnTo>
                  <a:pt x="24" y="3"/>
                </a:lnTo>
                <a:lnTo>
                  <a:pt x="27" y="1"/>
                </a:lnTo>
                <a:lnTo>
                  <a:pt x="30" y="0"/>
                </a:lnTo>
                <a:lnTo>
                  <a:pt x="33" y="0"/>
                </a:lnTo>
                <a:lnTo>
                  <a:pt x="36" y="0"/>
                </a:lnTo>
                <a:lnTo>
                  <a:pt x="38" y="1"/>
                </a:lnTo>
                <a:lnTo>
                  <a:pt x="40" y="2"/>
                </a:lnTo>
                <a:lnTo>
                  <a:pt x="43" y="3"/>
                </a:lnTo>
                <a:lnTo>
                  <a:pt x="45" y="5"/>
                </a:lnTo>
                <a:lnTo>
                  <a:pt x="47" y="7"/>
                </a:lnTo>
                <a:lnTo>
                  <a:pt x="49" y="8"/>
                </a:lnTo>
                <a:lnTo>
                  <a:pt x="52" y="12"/>
                </a:lnTo>
                <a:lnTo>
                  <a:pt x="54" y="14"/>
                </a:lnTo>
                <a:lnTo>
                  <a:pt x="55" y="17"/>
                </a:lnTo>
                <a:lnTo>
                  <a:pt x="55" y="21"/>
                </a:lnTo>
                <a:lnTo>
                  <a:pt x="56" y="24"/>
                </a:lnTo>
                <a:lnTo>
                  <a:pt x="57" y="27"/>
                </a:lnTo>
                <a:lnTo>
                  <a:pt x="59" y="31"/>
                </a:lnTo>
                <a:lnTo>
                  <a:pt x="61" y="34"/>
                </a:lnTo>
                <a:lnTo>
                  <a:pt x="62" y="37"/>
                </a:lnTo>
                <a:lnTo>
                  <a:pt x="64" y="39"/>
                </a:lnTo>
                <a:lnTo>
                  <a:pt x="65" y="42"/>
                </a:lnTo>
                <a:lnTo>
                  <a:pt x="66" y="45"/>
                </a:lnTo>
                <a:lnTo>
                  <a:pt x="66" y="48"/>
                </a:lnTo>
                <a:lnTo>
                  <a:pt x="67" y="51"/>
                </a:lnTo>
                <a:lnTo>
                  <a:pt x="67" y="54"/>
                </a:lnTo>
                <a:lnTo>
                  <a:pt x="67" y="56"/>
                </a:lnTo>
                <a:lnTo>
                  <a:pt x="68" y="58"/>
                </a:lnTo>
                <a:lnTo>
                  <a:pt x="69" y="60"/>
                </a:lnTo>
                <a:lnTo>
                  <a:pt x="70" y="62"/>
                </a:lnTo>
                <a:lnTo>
                  <a:pt x="71" y="65"/>
                </a:lnTo>
                <a:lnTo>
                  <a:pt x="72" y="68"/>
                </a:lnTo>
                <a:lnTo>
                  <a:pt x="72" y="71"/>
                </a:lnTo>
                <a:lnTo>
                  <a:pt x="73" y="74"/>
                </a:lnTo>
                <a:lnTo>
                  <a:pt x="73" y="76"/>
                </a:lnTo>
                <a:lnTo>
                  <a:pt x="73" y="83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37" name="SMARTPenAnnotation62"/>
          <p:cNvSpPr>
            <a:spLocks/>
          </p:cNvSpPr>
          <p:nvPr/>
        </p:nvSpPr>
        <p:spPr bwMode="auto">
          <a:xfrm>
            <a:off x="2446338" y="3017838"/>
            <a:ext cx="38100" cy="2159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2"/>
              </a:cxn>
              <a:cxn ang="0">
                <a:pos x="1" y="35"/>
              </a:cxn>
              <a:cxn ang="0">
                <a:pos x="2" y="38"/>
              </a:cxn>
              <a:cxn ang="0">
                <a:pos x="5" y="44"/>
              </a:cxn>
              <a:cxn ang="0">
                <a:pos x="6" y="48"/>
              </a:cxn>
              <a:cxn ang="0">
                <a:pos x="6" y="51"/>
              </a:cxn>
              <a:cxn ang="0">
                <a:pos x="6" y="55"/>
              </a:cxn>
              <a:cxn ang="0">
                <a:pos x="7" y="59"/>
              </a:cxn>
              <a:cxn ang="0">
                <a:pos x="9" y="64"/>
              </a:cxn>
              <a:cxn ang="0">
                <a:pos x="10" y="68"/>
              </a:cxn>
              <a:cxn ang="0">
                <a:pos x="10" y="72"/>
              </a:cxn>
              <a:cxn ang="0">
                <a:pos x="11" y="77"/>
              </a:cxn>
              <a:cxn ang="0">
                <a:pos x="12" y="80"/>
              </a:cxn>
              <a:cxn ang="0">
                <a:pos x="13" y="84"/>
              </a:cxn>
              <a:cxn ang="0">
                <a:pos x="14" y="88"/>
              </a:cxn>
              <a:cxn ang="0">
                <a:pos x="15" y="92"/>
              </a:cxn>
              <a:cxn ang="0">
                <a:pos x="16" y="96"/>
              </a:cxn>
              <a:cxn ang="0">
                <a:pos x="16" y="100"/>
              </a:cxn>
              <a:cxn ang="0">
                <a:pos x="17" y="103"/>
              </a:cxn>
              <a:cxn ang="0">
                <a:pos x="18" y="107"/>
              </a:cxn>
              <a:cxn ang="0">
                <a:pos x="20" y="111"/>
              </a:cxn>
              <a:cxn ang="0">
                <a:pos x="21" y="115"/>
              </a:cxn>
              <a:cxn ang="0">
                <a:pos x="21" y="120"/>
              </a:cxn>
              <a:cxn ang="0">
                <a:pos x="23" y="135"/>
              </a:cxn>
            </a:cxnLst>
            <a:rect l="0" t="0" r="r" b="b"/>
            <a:pathLst>
              <a:path w="24" h="136">
                <a:moveTo>
                  <a:pt x="0" y="0"/>
                </a:moveTo>
                <a:lnTo>
                  <a:pt x="0" y="32"/>
                </a:lnTo>
                <a:lnTo>
                  <a:pt x="1" y="35"/>
                </a:lnTo>
                <a:lnTo>
                  <a:pt x="2" y="38"/>
                </a:lnTo>
                <a:lnTo>
                  <a:pt x="5" y="44"/>
                </a:lnTo>
                <a:lnTo>
                  <a:pt x="6" y="48"/>
                </a:lnTo>
                <a:lnTo>
                  <a:pt x="6" y="51"/>
                </a:lnTo>
                <a:lnTo>
                  <a:pt x="6" y="55"/>
                </a:lnTo>
                <a:lnTo>
                  <a:pt x="7" y="59"/>
                </a:lnTo>
                <a:lnTo>
                  <a:pt x="9" y="64"/>
                </a:lnTo>
                <a:lnTo>
                  <a:pt x="10" y="68"/>
                </a:lnTo>
                <a:lnTo>
                  <a:pt x="10" y="72"/>
                </a:lnTo>
                <a:lnTo>
                  <a:pt x="11" y="77"/>
                </a:lnTo>
                <a:lnTo>
                  <a:pt x="12" y="80"/>
                </a:lnTo>
                <a:lnTo>
                  <a:pt x="13" y="84"/>
                </a:lnTo>
                <a:lnTo>
                  <a:pt x="14" y="88"/>
                </a:lnTo>
                <a:lnTo>
                  <a:pt x="15" y="92"/>
                </a:lnTo>
                <a:lnTo>
                  <a:pt x="16" y="96"/>
                </a:lnTo>
                <a:lnTo>
                  <a:pt x="16" y="100"/>
                </a:lnTo>
                <a:lnTo>
                  <a:pt x="17" y="103"/>
                </a:lnTo>
                <a:lnTo>
                  <a:pt x="18" y="107"/>
                </a:lnTo>
                <a:lnTo>
                  <a:pt x="20" y="111"/>
                </a:lnTo>
                <a:lnTo>
                  <a:pt x="21" y="115"/>
                </a:lnTo>
                <a:lnTo>
                  <a:pt x="21" y="120"/>
                </a:lnTo>
                <a:lnTo>
                  <a:pt x="23" y="135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38" name="SMARTPenAnnotation63"/>
          <p:cNvSpPr>
            <a:spLocks/>
          </p:cNvSpPr>
          <p:nvPr/>
        </p:nvSpPr>
        <p:spPr bwMode="auto">
          <a:xfrm>
            <a:off x="2384425" y="3071813"/>
            <a:ext cx="144463" cy="38100"/>
          </a:xfrm>
          <a:custGeom>
            <a:avLst/>
            <a:gdLst/>
            <a:ahLst/>
            <a:cxnLst>
              <a:cxn ang="0">
                <a:pos x="0" y="23"/>
              </a:cxn>
              <a:cxn ang="0">
                <a:pos x="3" y="20"/>
              </a:cxn>
              <a:cxn ang="0">
                <a:pos x="4" y="18"/>
              </a:cxn>
              <a:cxn ang="0">
                <a:pos x="4" y="16"/>
              </a:cxn>
              <a:cxn ang="0">
                <a:pos x="5" y="15"/>
              </a:cxn>
              <a:cxn ang="0">
                <a:pos x="6" y="13"/>
              </a:cxn>
              <a:cxn ang="0">
                <a:pos x="8" y="11"/>
              </a:cxn>
              <a:cxn ang="0">
                <a:pos x="11" y="9"/>
              </a:cxn>
              <a:cxn ang="0">
                <a:pos x="14" y="8"/>
              </a:cxn>
              <a:cxn ang="0">
                <a:pos x="18" y="7"/>
              </a:cxn>
              <a:cxn ang="0">
                <a:pos x="21" y="7"/>
              </a:cxn>
              <a:cxn ang="0">
                <a:pos x="24" y="6"/>
              </a:cxn>
              <a:cxn ang="0">
                <a:pos x="27" y="6"/>
              </a:cxn>
              <a:cxn ang="0">
                <a:pos x="32" y="6"/>
              </a:cxn>
              <a:cxn ang="0">
                <a:pos x="34" y="5"/>
              </a:cxn>
              <a:cxn ang="0">
                <a:pos x="36" y="4"/>
              </a:cxn>
              <a:cxn ang="0">
                <a:pos x="39" y="3"/>
              </a:cxn>
              <a:cxn ang="0">
                <a:pos x="42" y="2"/>
              </a:cxn>
              <a:cxn ang="0">
                <a:pos x="46" y="1"/>
              </a:cxn>
              <a:cxn ang="0">
                <a:pos x="49" y="1"/>
              </a:cxn>
              <a:cxn ang="0">
                <a:pos x="55" y="1"/>
              </a:cxn>
              <a:cxn ang="0">
                <a:pos x="90" y="0"/>
              </a:cxn>
            </a:cxnLst>
            <a:rect l="0" t="0" r="r" b="b"/>
            <a:pathLst>
              <a:path w="91" h="24">
                <a:moveTo>
                  <a:pt x="0" y="23"/>
                </a:moveTo>
                <a:lnTo>
                  <a:pt x="3" y="20"/>
                </a:lnTo>
                <a:lnTo>
                  <a:pt x="4" y="18"/>
                </a:lnTo>
                <a:lnTo>
                  <a:pt x="4" y="16"/>
                </a:lnTo>
                <a:lnTo>
                  <a:pt x="5" y="15"/>
                </a:lnTo>
                <a:lnTo>
                  <a:pt x="6" y="13"/>
                </a:lnTo>
                <a:lnTo>
                  <a:pt x="8" y="11"/>
                </a:lnTo>
                <a:lnTo>
                  <a:pt x="11" y="9"/>
                </a:lnTo>
                <a:lnTo>
                  <a:pt x="14" y="8"/>
                </a:lnTo>
                <a:lnTo>
                  <a:pt x="18" y="7"/>
                </a:lnTo>
                <a:lnTo>
                  <a:pt x="21" y="7"/>
                </a:lnTo>
                <a:lnTo>
                  <a:pt x="24" y="6"/>
                </a:lnTo>
                <a:lnTo>
                  <a:pt x="27" y="6"/>
                </a:lnTo>
                <a:lnTo>
                  <a:pt x="32" y="6"/>
                </a:lnTo>
                <a:lnTo>
                  <a:pt x="34" y="5"/>
                </a:lnTo>
                <a:lnTo>
                  <a:pt x="36" y="4"/>
                </a:lnTo>
                <a:lnTo>
                  <a:pt x="39" y="3"/>
                </a:lnTo>
                <a:lnTo>
                  <a:pt x="42" y="2"/>
                </a:lnTo>
                <a:lnTo>
                  <a:pt x="46" y="1"/>
                </a:lnTo>
                <a:lnTo>
                  <a:pt x="49" y="1"/>
                </a:lnTo>
                <a:lnTo>
                  <a:pt x="55" y="1"/>
                </a:lnTo>
                <a:lnTo>
                  <a:pt x="90" y="0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39" name="SMARTPenAnnotation64"/>
          <p:cNvSpPr>
            <a:spLocks/>
          </p:cNvSpPr>
          <p:nvPr/>
        </p:nvSpPr>
        <p:spPr bwMode="auto">
          <a:xfrm>
            <a:off x="1754188" y="3714750"/>
            <a:ext cx="112712" cy="144463"/>
          </a:xfrm>
          <a:custGeom>
            <a:avLst/>
            <a:gdLst/>
            <a:ahLst/>
            <a:cxnLst>
              <a:cxn ang="0">
                <a:pos x="43" y="6"/>
              </a:cxn>
              <a:cxn ang="0">
                <a:pos x="37" y="6"/>
              </a:cxn>
              <a:cxn ang="0">
                <a:pos x="33" y="6"/>
              </a:cxn>
              <a:cxn ang="0">
                <a:pos x="32" y="9"/>
              </a:cxn>
              <a:cxn ang="0">
                <a:pos x="30" y="12"/>
              </a:cxn>
              <a:cxn ang="0">
                <a:pos x="27" y="15"/>
              </a:cxn>
              <a:cxn ang="0">
                <a:pos x="22" y="21"/>
              </a:cxn>
              <a:cxn ang="0">
                <a:pos x="18" y="27"/>
              </a:cxn>
              <a:cxn ang="0">
                <a:pos x="14" y="33"/>
              </a:cxn>
              <a:cxn ang="0">
                <a:pos x="11" y="38"/>
              </a:cxn>
              <a:cxn ang="0">
                <a:pos x="7" y="44"/>
              </a:cxn>
              <a:cxn ang="0">
                <a:pos x="5" y="49"/>
              </a:cxn>
              <a:cxn ang="0">
                <a:pos x="3" y="54"/>
              </a:cxn>
              <a:cxn ang="0">
                <a:pos x="0" y="61"/>
              </a:cxn>
              <a:cxn ang="0">
                <a:pos x="0" y="66"/>
              </a:cxn>
              <a:cxn ang="0">
                <a:pos x="3" y="71"/>
              </a:cxn>
              <a:cxn ang="0">
                <a:pos x="6" y="75"/>
              </a:cxn>
              <a:cxn ang="0">
                <a:pos x="9" y="79"/>
              </a:cxn>
              <a:cxn ang="0">
                <a:pos x="16" y="86"/>
              </a:cxn>
              <a:cxn ang="0">
                <a:pos x="22" y="88"/>
              </a:cxn>
              <a:cxn ang="0">
                <a:pos x="28" y="89"/>
              </a:cxn>
              <a:cxn ang="0">
                <a:pos x="35" y="90"/>
              </a:cxn>
              <a:cxn ang="0">
                <a:pos x="41" y="88"/>
              </a:cxn>
              <a:cxn ang="0">
                <a:pos x="53" y="82"/>
              </a:cxn>
              <a:cxn ang="0">
                <a:pos x="58" y="79"/>
              </a:cxn>
              <a:cxn ang="0">
                <a:pos x="63" y="75"/>
              </a:cxn>
              <a:cxn ang="0">
                <a:pos x="67" y="71"/>
              </a:cxn>
              <a:cxn ang="0">
                <a:pos x="69" y="66"/>
              </a:cxn>
              <a:cxn ang="0">
                <a:pos x="70" y="59"/>
              </a:cxn>
              <a:cxn ang="0">
                <a:pos x="70" y="52"/>
              </a:cxn>
              <a:cxn ang="0">
                <a:pos x="69" y="47"/>
              </a:cxn>
              <a:cxn ang="0">
                <a:pos x="63" y="35"/>
              </a:cxn>
              <a:cxn ang="0">
                <a:pos x="59" y="29"/>
              </a:cxn>
              <a:cxn ang="0">
                <a:pos x="56" y="25"/>
              </a:cxn>
              <a:cxn ang="0">
                <a:pos x="52" y="21"/>
              </a:cxn>
              <a:cxn ang="0">
                <a:pos x="46" y="17"/>
              </a:cxn>
              <a:cxn ang="0">
                <a:pos x="41" y="13"/>
              </a:cxn>
              <a:cxn ang="0">
                <a:pos x="36" y="9"/>
              </a:cxn>
              <a:cxn ang="0">
                <a:pos x="32" y="7"/>
              </a:cxn>
              <a:cxn ang="0">
                <a:pos x="27" y="6"/>
              </a:cxn>
              <a:cxn ang="0">
                <a:pos x="21" y="3"/>
              </a:cxn>
              <a:cxn ang="0">
                <a:pos x="16" y="1"/>
              </a:cxn>
            </a:cxnLst>
            <a:rect l="0" t="0" r="r" b="b"/>
            <a:pathLst>
              <a:path w="71" h="91">
                <a:moveTo>
                  <a:pt x="43" y="11"/>
                </a:moveTo>
                <a:lnTo>
                  <a:pt x="43" y="6"/>
                </a:lnTo>
                <a:lnTo>
                  <a:pt x="41" y="6"/>
                </a:lnTo>
                <a:lnTo>
                  <a:pt x="37" y="6"/>
                </a:lnTo>
                <a:lnTo>
                  <a:pt x="34" y="6"/>
                </a:lnTo>
                <a:lnTo>
                  <a:pt x="33" y="6"/>
                </a:lnTo>
                <a:lnTo>
                  <a:pt x="32" y="7"/>
                </a:lnTo>
                <a:lnTo>
                  <a:pt x="32" y="9"/>
                </a:lnTo>
                <a:lnTo>
                  <a:pt x="31" y="10"/>
                </a:lnTo>
                <a:lnTo>
                  <a:pt x="30" y="12"/>
                </a:lnTo>
                <a:lnTo>
                  <a:pt x="28" y="13"/>
                </a:lnTo>
                <a:lnTo>
                  <a:pt x="27" y="15"/>
                </a:lnTo>
                <a:lnTo>
                  <a:pt x="23" y="19"/>
                </a:lnTo>
                <a:lnTo>
                  <a:pt x="22" y="21"/>
                </a:lnTo>
                <a:lnTo>
                  <a:pt x="20" y="24"/>
                </a:lnTo>
                <a:lnTo>
                  <a:pt x="18" y="27"/>
                </a:lnTo>
                <a:lnTo>
                  <a:pt x="16" y="30"/>
                </a:lnTo>
                <a:lnTo>
                  <a:pt x="14" y="33"/>
                </a:lnTo>
                <a:lnTo>
                  <a:pt x="12" y="35"/>
                </a:lnTo>
                <a:lnTo>
                  <a:pt x="11" y="38"/>
                </a:lnTo>
                <a:lnTo>
                  <a:pt x="9" y="41"/>
                </a:lnTo>
                <a:lnTo>
                  <a:pt x="7" y="44"/>
                </a:lnTo>
                <a:lnTo>
                  <a:pt x="6" y="47"/>
                </a:lnTo>
                <a:lnTo>
                  <a:pt x="5" y="49"/>
                </a:lnTo>
                <a:lnTo>
                  <a:pt x="4" y="52"/>
                </a:lnTo>
                <a:lnTo>
                  <a:pt x="3" y="54"/>
                </a:lnTo>
                <a:lnTo>
                  <a:pt x="2" y="58"/>
                </a:lnTo>
                <a:lnTo>
                  <a:pt x="0" y="61"/>
                </a:lnTo>
                <a:lnTo>
                  <a:pt x="0" y="64"/>
                </a:lnTo>
                <a:lnTo>
                  <a:pt x="0" y="66"/>
                </a:lnTo>
                <a:lnTo>
                  <a:pt x="1" y="69"/>
                </a:lnTo>
                <a:lnTo>
                  <a:pt x="3" y="71"/>
                </a:lnTo>
                <a:lnTo>
                  <a:pt x="4" y="73"/>
                </a:lnTo>
                <a:lnTo>
                  <a:pt x="6" y="75"/>
                </a:lnTo>
                <a:lnTo>
                  <a:pt x="7" y="77"/>
                </a:lnTo>
                <a:lnTo>
                  <a:pt x="9" y="79"/>
                </a:lnTo>
                <a:lnTo>
                  <a:pt x="13" y="82"/>
                </a:lnTo>
                <a:lnTo>
                  <a:pt x="16" y="86"/>
                </a:lnTo>
                <a:lnTo>
                  <a:pt x="19" y="87"/>
                </a:lnTo>
                <a:lnTo>
                  <a:pt x="22" y="88"/>
                </a:lnTo>
                <a:lnTo>
                  <a:pt x="25" y="89"/>
                </a:lnTo>
                <a:lnTo>
                  <a:pt x="28" y="89"/>
                </a:lnTo>
                <a:lnTo>
                  <a:pt x="32" y="90"/>
                </a:lnTo>
                <a:lnTo>
                  <a:pt x="35" y="90"/>
                </a:lnTo>
                <a:lnTo>
                  <a:pt x="38" y="89"/>
                </a:lnTo>
                <a:lnTo>
                  <a:pt x="41" y="88"/>
                </a:lnTo>
                <a:lnTo>
                  <a:pt x="46" y="85"/>
                </a:lnTo>
                <a:lnTo>
                  <a:pt x="53" y="82"/>
                </a:lnTo>
                <a:lnTo>
                  <a:pt x="56" y="80"/>
                </a:lnTo>
                <a:lnTo>
                  <a:pt x="58" y="79"/>
                </a:lnTo>
                <a:lnTo>
                  <a:pt x="60" y="77"/>
                </a:lnTo>
                <a:lnTo>
                  <a:pt x="63" y="75"/>
                </a:lnTo>
                <a:lnTo>
                  <a:pt x="65" y="73"/>
                </a:lnTo>
                <a:lnTo>
                  <a:pt x="67" y="71"/>
                </a:lnTo>
                <a:lnTo>
                  <a:pt x="68" y="69"/>
                </a:lnTo>
                <a:lnTo>
                  <a:pt x="69" y="66"/>
                </a:lnTo>
                <a:lnTo>
                  <a:pt x="69" y="63"/>
                </a:lnTo>
                <a:lnTo>
                  <a:pt x="70" y="59"/>
                </a:lnTo>
                <a:lnTo>
                  <a:pt x="70" y="56"/>
                </a:lnTo>
                <a:lnTo>
                  <a:pt x="70" y="52"/>
                </a:lnTo>
                <a:lnTo>
                  <a:pt x="70" y="49"/>
                </a:lnTo>
                <a:lnTo>
                  <a:pt x="69" y="47"/>
                </a:lnTo>
                <a:lnTo>
                  <a:pt x="66" y="41"/>
                </a:lnTo>
                <a:lnTo>
                  <a:pt x="63" y="35"/>
                </a:lnTo>
                <a:lnTo>
                  <a:pt x="61" y="32"/>
                </a:lnTo>
                <a:lnTo>
                  <a:pt x="59" y="29"/>
                </a:lnTo>
                <a:lnTo>
                  <a:pt x="57" y="27"/>
                </a:lnTo>
                <a:lnTo>
                  <a:pt x="56" y="25"/>
                </a:lnTo>
                <a:lnTo>
                  <a:pt x="54" y="23"/>
                </a:lnTo>
                <a:lnTo>
                  <a:pt x="52" y="21"/>
                </a:lnTo>
                <a:lnTo>
                  <a:pt x="49" y="19"/>
                </a:lnTo>
                <a:lnTo>
                  <a:pt x="46" y="17"/>
                </a:lnTo>
                <a:lnTo>
                  <a:pt x="43" y="15"/>
                </a:lnTo>
                <a:lnTo>
                  <a:pt x="41" y="13"/>
                </a:lnTo>
                <a:lnTo>
                  <a:pt x="38" y="11"/>
                </a:lnTo>
                <a:lnTo>
                  <a:pt x="36" y="9"/>
                </a:lnTo>
                <a:lnTo>
                  <a:pt x="34" y="8"/>
                </a:lnTo>
                <a:lnTo>
                  <a:pt x="32" y="7"/>
                </a:lnTo>
                <a:lnTo>
                  <a:pt x="30" y="7"/>
                </a:lnTo>
                <a:lnTo>
                  <a:pt x="27" y="6"/>
                </a:lnTo>
                <a:lnTo>
                  <a:pt x="24" y="4"/>
                </a:lnTo>
                <a:lnTo>
                  <a:pt x="21" y="3"/>
                </a:lnTo>
                <a:lnTo>
                  <a:pt x="18" y="2"/>
                </a:lnTo>
                <a:lnTo>
                  <a:pt x="16" y="1"/>
                </a:lnTo>
                <a:lnTo>
                  <a:pt x="9" y="0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40" name="SMARTPenAnnotation65"/>
          <p:cNvSpPr>
            <a:spLocks/>
          </p:cNvSpPr>
          <p:nvPr/>
        </p:nvSpPr>
        <p:spPr bwMode="auto">
          <a:xfrm>
            <a:off x="1946275" y="3608388"/>
            <a:ext cx="82550" cy="215900"/>
          </a:xfrm>
          <a:custGeom>
            <a:avLst/>
            <a:gdLst/>
            <a:ahLst/>
            <a:cxnLst>
              <a:cxn ang="0">
                <a:pos x="51" y="5"/>
              </a:cxn>
              <a:cxn ang="0">
                <a:pos x="51" y="2"/>
              </a:cxn>
              <a:cxn ang="0">
                <a:pos x="50" y="1"/>
              </a:cxn>
              <a:cxn ang="0">
                <a:pos x="49" y="1"/>
              </a:cxn>
              <a:cxn ang="0">
                <a:pos x="46" y="0"/>
              </a:cxn>
              <a:cxn ang="0">
                <a:pos x="45" y="0"/>
              </a:cxn>
              <a:cxn ang="0">
                <a:pos x="44" y="0"/>
              </a:cxn>
              <a:cxn ang="0">
                <a:pos x="41" y="0"/>
              </a:cxn>
              <a:cxn ang="0">
                <a:pos x="37" y="0"/>
              </a:cxn>
              <a:cxn ang="0">
                <a:pos x="36" y="0"/>
              </a:cxn>
              <a:cxn ang="0">
                <a:pos x="34" y="1"/>
              </a:cxn>
              <a:cxn ang="0">
                <a:pos x="29" y="4"/>
              </a:cxn>
              <a:cxn ang="0">
                <a:pos x="28" y="5"/>
              </a:cxn>
              <a:cxn ang="0">
                <a:pos x="27" y="5"/>
              </a:cxn>
              <a:cxn ang="0">
                <a:pos x="26" y="5"/>
              </a:cxn>
              <a:cxn ang="0">
                <a:pos x="24" y="6"/>
              </a:cxn>
              <a:cxn ang="0">
                <a:pos x="22" y="7"/>
              </a:cxn>
              <a:cxn ang="0">
                <a:pos x="21" y="8"/>
              </a:cxn>
              <a:cxn ang="0">
                <a:pos x="19" y="10"/>
              </a:cxn>
              <a:cxn ang="0">
                <a:pos x="17" y="13"/>
              </a:cxn>
              <a:cxn ang="0">
                <a:pos x="15" y="16"/>
              </a:cxn>
              <a:cxn ang="0">
                <a:pos x="13" y="19"/>
              </a:cxn>
              <a:cxn ang="0">
                <a:pos x="10" y="26"/>
              </a:cxn>
              <a:cxn ang="0">
                <a:pos x="8" y="29"/>
              </a:cxn>
              <a:cxn ang="0">
                <a:pos x="8" y="32"/>
              </a:cxn>
              <a:cxn ang="0">
                <a:pos x="7" y="34"/>
              </a:cxn>
              <a:cxn ang="0">
                <a:pos x="6" y="38"/>
              </a:cxn>
              <a:cxn ang="0">
                <a:pos x="3" y="46"/>
              </a:cxn>
              <a:cxn ang="0">
                <a:pos x="2" y="51"/>
              </a:cxn>
              <a:cxn ang="0">
                <a:pos x="2" y="55"/>
              </a:cxn>
              <a:cxn ang="0">
                <a:pos x="1" y="59"/>
              </a:cxn>
              <a:cxn ang="0">
                <a:pos x="1" y="63"/>
              </a:cxn>
              <a:cxn ang="0">
                <a:pos x="1" y="67"/>
              </a:cxn>
              <a:cxn ang="0">
                <a:pos x="0" y="74"/>
              </a:cxn>
              <a:cxn ang="0">
                <a:pos x="0" y="93"/>
              </a:cxn>
              <a:cxn ang="0">
                <a:pos x="1" y="97"/>
              </a:cxn>
              <a:cxn ang="0">
                <a:pos x="2" y="101"/>
              </a:cxn>
              <a:cxn ang="0">
                <a:pos x="3" y="104"/>
              </a:cxn>
              <a:cxn ang="0">
                <a:pos x="4" y="108"/>
              </a:cxn>
              <a:cxn ang="0">
                <a:pos x="5" y="110"/>
              </a:cxn>
              <a:cxn ang="0">
                <a:pos x="5" y="113"/>
              </a:cxn>
              <a:cxn ang="0">
                <a:pos x="6" y="116"/>
              </a:cxn>
              <a:cxn ang="0">
                <a:pos x="7" y="120"/>
              </a:cxn>
              <a:cxn ang="0">
                <a:pos x="9" y="125"/>
              </a:cxn>
              <a:cxn ang="0">
                <a:pos x="10" y="128"/>
              </a:cxn>
              <a:cxn ang="0">
                <a:pos x="12" y="130"/>
              </a:cxn>
              <a:cxn ang="0">
                <a:pos x="17" y="135"/>
              </a:cxn>
            </a:cxnLst>
            <a:rect l="0" t="0" r="r" b="b"/>
            <a:pathLst>
              <a:path w="52" h="136">
                <a:moveTo>
                  <a:pt x="51" y="5"/>
                </a:moveTo>
                <a:lnTo>
                  <a:pt x="51" y="2"/>
                </a:lnTo>
                <a:lnTo>
                  <a:pt x="50" y="1"/>
                </a:lnTo>
                <a:lnTo>
                  <a:pt x="49" y="1"/>
                </a:lnTo>
                <a:lnTo>
                  <a:pt x="46" y="0"/>
                </a:lnTo>
                <a:lnTo>
                  <a:pt x="45" y="0"/>
                </a:lnTo>
                <a:lnTo>
                  <a:pt x="44" y="0"/>
                </a:lnTo>
                <a:lnTo>
                  <a:pt x="41" y="0"/>
                </a:lnTo>
                <a:lnTo>
                  <a:pt x="37" y="0"/>
                </a:lnTo>
                <a:lnTo>
                  <a:pt x="36" y="0"/>
                </a:lnTo>
                <a:lnTo>
                  <a:pt x="34" y="1"/>
                </a:lnTo>
                <a:lnTo>
                  <a:pt x="29" y="4"/>
                </a:lnTo>
                <a:lnTo>
                  <a:pt x="28" y="5"/>
                </a:lnTo>
                <a:lnTo>
                  <a:pt x="27" y="5"/>
                </a:lnTo>
                <a:lnTo>
                  <a:pt x="26" y="5"/>
                </a:lnTo>
                <a:lnTo>
                  <a:pt x="24" y="6"/>
                </a:lnTo>
                <a:lnTo>
                  <a:pt x="22" y="7"/>
                </a:lnTo>
                <a:lnTo>
                  <a:pt x="21" y="8"/>
                </a:lnTo>
                <a:lnTo>
                  <a:pt x="19" y="10"/>
                </a:lnTo>
                <a:lnTo>
                  <a:pt x="17" y="13"/>
                </a:lnTo>
                <a:lnTo>
                  <a:pt x="15" y="16"/>
                </a:lnTo>
                <a:lnTo>
                  <a:pt x="13" y="19"/>
                </a:lnTo>
                <a:lnTo>
                  <a:pt x="10" y="26"/>
                </a:lnTo>
                <a:lnTo>
                  <a:pt x="8" y="29"/>
                </a:lnTo>
                <a:lnTo>
                  <a:pt x="8" y="32"/>
                </a:lnTo>
                <a:lnTo>
                  <a:pt x="7" y="34"/>
                </a:lnTo>
                <a:lnTo>
                  <a:pt x="6" y="38"/>
                </a:lnTo>
                <a:lnTo>
                  <a:pt x="3" y="46"/>
                </a:lnTo>
                <a:lnTo>
                  <a:pt x="2" y="51"/>
                </a:lnTo>
                <a:lnTo>
                  <a:pt x="2" y="55"/>
                </a:lnTo>
                <a:lnTo>
                  <a:pt x="1" y="59"/>
                </a:lnTo>
                <a:lnTo>
                  <a:pt x="1" y="63"/>
                </a:lnTo>
                <a:lnTo>
                  <a:pt x="1" y="67"/>
                </a:lnTo>
                <a:lnTo>
                  <a:pt x="0" y="74"/>
                </a:lnTo>
                <a:lnTo>
                  <a:pt x="0" y="93"/>
                </a:lnTo>
                <a:lnTo>
                  <a:pt x="1" y="97"/>
                </a:lnTo>
                <a:lnTo>
                  <a:pt x="2" y="101"/>
                </a:lnTo>
                <a:lnTo>
                  <a:pt x="3" y="104"/>
                </a:lnTo>
                <a:lnTo>
                  <a:pt x="4" y="108"/>
                </a:lnTo>
                <a:lnTo>
                  <a:pt x="5" y="110"/>
                </a:lnTo>
                <a:lnTo>
                  <a:pt x="5" y="113"/>
                </a:lnTo>
                <a:lnTo>
                  <a:pt x="6" y="116"/>
                </a:lnTo>
                <a:lnTo>
                  <a:pt x="7" y="120"/>
                </a:lnTo>
                <a:lnTo>
                  <a:pt x="9" y="125"/>
                </a:lnTo>
                <a:lnTo>
                  <a:pt x="10" y="128"/>
                </a:lnTo>
                <a:lnTo>
                  <a:pt x="12" y="130"/>
                </a:lnTo>
                <a:lnTo>
                  <a:pt x="17" y="135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41" name="SMARTPenAnnotation66"/>
          <p:cNvSpPr>
            <a:spLocks/>
          </p:cNvSpPr>
          <p:nvPr/>
        </p:nvSpPr>
        <p:spPr bwMode="auto">
          <a:xfrm>
            <a:off x="1874838" y="3724275"/>
            <a:ext cx="171450" cy="28575"/>
          </a:xfrm>
          <a:custGeom>
            <a:avLst/>
            <a:gdLst/>
            <a:ahLst/>
            <a:cxnLst>
              <a:cxn ang="0">
                <a:pos x="0" y="17"/>
              </a:cxn>
              <a:cxn ang="0">
                <a:pos x="5" y="12"/>
              </a:cxn>
              <a:cxn ang="0">
                <a:pos x="7" y="11"/>
              </a:cxn>
              <a:cxn ang="0">
                <a:pos x="9" y="11"/>
              </a:cxn>
              <a:cxn ang="0">
                <a:pos x="11" y="10"/>
              </a:cxn>
              <a:cxn ang="0">
                <a:pos x="14" y="9"/>
              </a:cxn>
              <a:cxn ang="0">
                <a:pos x="17" y="8"/>
              </a:cxn>
              <a:cxn ang="0">
                <a:pos x="19" y="7"/>
              </a:cxn>
              <a:cxn ang="0">
                <a:pos x="22" y="6"/>
              </a:cxn>
              <a:cxn ang="0">
                <a:pos x="27" y="5"/>
              </a:cxn>
              <a:cxn ang="0">
                <a:pos x="29" y="5"/>
              </a:cxn>
              <a:cxn ang="0">
                <a:pos x="34" y="5"/>
              </a:cxn>
              <a:cxn ang="0">
                <a:pos x="44" y="5"/>
              </a:cxn>
              <a:cxn ang="0">
                <a:pos x="48" y="5"/>
              </a:cxn>
              <a:cxn ang="0">
                <a:pos x="53" y="4"/>
              </a:cxn>
              <a:cxn ang="0">
                <a:pos x="58" y="2"/>
              </a:cxn>
              <a:cxn ang="0">
                <a:pos x="65" y="1"/>
              </a:cxn>
              <a:cxn ang="0">
                <a:pos x="75" y="1"/>
              </a:cxn>
              <a:cxn ang="0">
                <a:pos x="107" y="0"/>
              </a:cxn>
            </a:cxnLst>
            <a:rect l="0" t="0" r="r" b="b"/>
            <a:pathLst>
              <a:path w="108" h="18">
                <a:moveTo>
                  <a:pt x="0" y="17"/>
                </a:moveTo>
                <a:lnTo>
                  <a:pt x="5" y="12"/>
                </a:lnTo>
                <a:lnTo>
                  <a:pt x="7" y="11"/>
                </a:lnTo>
                <a:lnTo>
                  <a:pt x="9" y="11"/>
                </a:lnTo>
                <a:lnTo>
                  <a:pt x="11" y="10"/>
                </a:lnTo>
                <a:lnTo>
                  <a:pt x="14" y="9"/>
                </a:lnTo>
                <a:lnTo>
                  <a:pt x="17" y="8"/>
                </a:lnTo>
                <a:lnTo>
                  <a:pt x="19" y="7"/>
                </a:lnTo>
                <a:lnTo>
                  <a:pt x="22" y="6"/>
                </a:lnTo>
                <a:lnTo>
                  <a:pt x="27" y="5"/>
                </a:lnTo>
                <a:lnTo>
                  <a:pt x="29" y="5"/>
                </a:lnTo>
                <a:lnTo>
                  <a:pt x="34" y="5"/>
                </a:lnTo>
                <a:lnTo>
                  <a:pt x="44" y="5"/>
                </a:lnTo>
                <a:lnTo>
                  <a:pt x="48" y="5"/>
                </a:lnTo>
                <a:lnTo>
                  <a:pt x="53" y="4"/>
                </a:lnTo>
                <a:lnTo>
                  <a:pt x="58" y="2"/>
                </a:lnTo>
                <a:lnTo>
                  <a:pt x="65" y="1"/>
                </a:lnTo>
                <a:lnTo>
                  <a:pt x="75" y="1"/>
                </a:lnTo>
                <a:lnTo>
                  <a:pt x="107" y="0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42" name="SMARTPenAnnotation67"/>
          <p:cNvSpPr>
            <a:spLocks/>
          </p:cNvSpPr>
          <p:nvPr/>
        </p:nvSpPr>
        <p:spPr bwMode="auto">
          <a:xfrm>
            <a:off x="1527175" y="3965575"/>
            <a:ext cx="144463" cy="231775"/>
          </a:xfrm>
          <a:custGeom>
            <a:avLst/>
            <a:gdLst/>
            <a:ahLst/>
            <a:cxnLst>
              <a:cxn ang="0">
                <a:pos x="0" y="36"/>
              </a:cxn>
              <a:cxn ang="0">
                <a:pos x="3" y="41"/>
              </a:cxn>
              <a:cxn ang="0">
                <a:pos x="8" y="47"/>
              </a:cxn>
              <a:cxn ang="0">
                <a:pos x="12" y="52"/>
              </a:cxn>
              <a:cxn ang="0">
                <a:pos x="15" y="58"/>
              </a:cxn>
              <a:cxn ang="0">
                <a:pos x="21" y="66"/>
              </a:cxn>
              <a:cxn ang="0">
                <a:pos x="25" y="73"/>
              </a:cxn>
              <a:cxn ang="0">
                <a:pos x="30" y="79"/>
              </a:cxn>
              <a:cxn ang="0">
                <a:pos x="36" y="86"/>
              </a:cxn>
              <a:cxn ang="0">
                <a:pos x="40" y="93"/>
              </a:cxn>
              <a:cxn ang="0">
                <a:pos x="46" y="101"/>
              </a:cxn>
              <a:cxn ang="0">
                <a:pos x="52" y="108"/>
              </a:cxn>
              <a:cxn ang="0">
                <a:pos x="57" y="116"/>
              </a:cxn>
              <a:cxn ang="0">
                <a:pos x="63" y="122"/>
              </a:cxn>
              <a:cxn ang="0">
                <a:pos x="69" y="126"/>
              </a:cxn>
              <a:cxn ang="0">
                <a:pos x="74" y="130"/>
              </a:cxn>
              <a:cxn ang="0">
                <a:pos x="80" y="136"/>
              </a:cxn>
              <a:cxn ang="0">
                <a:pos x="83" y="142"/>
              </a:cxn>
              <a:cxn ang="0">
                <a:pos x="85" y="144"/>
              </a:cxn>
              <a:cxn ang="0">
                <a:pos x="89" y="145"/>
              </a:cxn>
              <a:cxn ang="0">
                <a:pos x="90" y="138"/>
              </a:cxn>
              <a:cxn ang="0">
                <a:pos x="89" y="130"/>
              </a:cxn>
              <a:cxn ang="0">
                <a:pos x="87" y="124"/>
              </a:cxn>
              <a:cxn ang="0">
                <a:pos x="85" y="119"/>
              </a:cxn>
              <a:cxn ang="0">
                <a:pos x="84" y="114"/>
              </a:cxn>
              <a:cxn ang="0">
                <a:pos x="81" y="107"/>
              </a:cxn>
              <a:cxn ang="0">
                <a:pos x="76" y="94"/>
              </a:cxn>
              <a:cxn ang="0">
                <a:pos x="75" y="85"/>
              </a:cxn>
              <a:cxn ang="0">
                <a:pos x="73" y="77"/>
              </a:cxn>
              <a:cxn ang="0">
                <a:pos x="70" y="69"/>
              </a:cxn>
              <a:cxn ang="0">
                <a:pos x="69" y="61"/>
              </a:cxn>
              <a:cxn ang="0">
                <a:pos x="68" y="54"/>
              </a:cxn>
              <a:cxn ang="0">
                <a:pos x="68" y="43"/>
              </a:cxn>
              <a:cxn ang="0">
                <a:pos x="67" y="31"/>
              </a:cxn>
              <a:cxn ang="0">
                <a:pos x="64" y="24"/>
              </a:cxn>
              <a:cxn ang="0">
                <a:pos x="65" y="18"/>
              </a:cxn>
              <a:cxn ang="0">
                <a:pos x="67" y="11"/>
              </a:cxn>
              <a:cxn ang="0">
                <a:pos x="67" y="3"/>
              </a:cxn>
              <a:cxn ang="0">
                <a:pos x="69" y="1"/>
              </a:cxn>
            </a:cxnLst>
            <a:rect l="0" t="0" r="r" b="b"/>
            <a:pathLst>
              <a:path w="91" h="146">
                <a:moveTo>
                  <a:pt x="0" y="33"/>
                </a:moveTo>
                <a:lnTo>
                  <a:pt x="0" y="36"/>
                </a:lnTo>
                <a:lnTo>
                  <a:pt x="1" y="38"/>
                </a:lnTo>
                <a:lnTo>
                  <a:pt x="3" y="41"/>
                </a:lnTo>
                <a:lnTo>
                  <a:pt x="6" y="44"/>
                </a:lnTo>
                <a:lnTo>
                  <a:pt x="8" y="47"/>
                </a:lnTo>
                <a:lnTo>
                  <a:pt x="10" y="49"/>
                </a:lnTo>
                <a:lnTo>
                  <a:pt x="12" y="52"/>
                </a:lnTo>
                <a:lnTo>
                  <a:pt x="13" y="55"/>
                </a:lnTo>
                <a:lnTo>
                  <a:pt x="15" y="58"/>
                </a:lnTo>
                <a:lnTo>
                  <a:pt x="17" y="60"/>
                </a:lnTo>
                <a:lnTo>
                  <a:pt x="21" y="66"/>
                </a:lnTo>
                <a:lnTo>
                  <a:pt x="24" y="70"/>
                </a:lnTo>
                <a:lnTo>
                  <a:pt x="25" y="73"/>
                </a:lnTo>
                <a:lnTo>
                  <a:pt x="27" y="76"/>
                </a:lnTo>
                <a:lnTo>
                  <a:pt x="30" y="79"/>
                </a:lnTo>
                <a:lnTo>
                  <a:pt x="33" y="83"/>
                </a:lnTo>
                <a:lnTo>
                  <a:pt x="36" y="86"/>
                </a:lnTo>
                <a:lnTo>
                  <a:pt x="38" y="90"/>
                </a:lnTo>
                <a:lnTo>
                  <a:pt x="40" y="93"/>
                </a:lnTo>
                <a:lnTo>
                  <a:pt x="43" y="97"/>
                </a:lnTo>
                <a:lnTo>
                  <a:pt x="46" y="101"/>
                </a:lnTo>
                <a:lnTo>
                  <a:pt x="50" y="105"/>
                </a:lnTo>
                <a:lnTo>
                  <a:pt x="52" y="108"/>
                </a:lnTo>
                <a:lnTo>
                  <a:pt x="55" y="112"/>
                </a:lnTo>
                <a:lnTo>
                  <a:pt x="57" y="116"/>
                </a:lnTo>
                <a:lnTo>
                  <a:pt x="60" y="119"/>
                </a:lnTo>
                <a:lnTo>
                  <a:pt x="63" y="122"/>
                </a:lnTo>
                <a:lnTo>
                  <a:pt x="66" y="124"/>
                </a:lnTo>
                <a:lnTo>
                  <a:pt x="69" y="126"/>
                </a:lnTo>
                <a:lnTo>
                  <a:pt x="72" y="128"/>
                </a:lnTo>
                <a:lnTo>
                  <a:pt x="74" y="130"/>
                </a:lnTo>
                <a:lnTo>
                  <a:pt x="78" y="134"/>
                </a:lnTo>
                <a:lnTo>
                  <a:pt x="80" y="136"/>
                </a:lnTo>
                <a:lnTo>
                  <a:pt x="82" y="138"/>
                </a:lnTo>
                <a:lnTo>
                  <a:pt x="83" y="142"/>
                </a:lnTo>
                <a:lnTo>
                  <a:pt x="84" y="143"/>
                </a:lnTo>
                <a:lnTo>
                  <a:pt x="85" y="144"/>
                </a:lnTo>
                <a:lnTo>
                  <a:pt x="89" y="145"/>
                </a:lnTo>
                <a:lnTo>
                  <a:pt x="90" y="141"/>
                </a:lnTo>
                <a:lnTo>
                  <a:pt x="90" y="138"/>
                </a:lnTo>
                <a:lnTo>
                  <a:pt x="90" y="133"/>
                </a:lnTo>
                <a:lnTo>
                  <a:pt x="89" y="130"/>
                </a:lnTo>
                <a:lnTo>
                  <a:pt x="88" y="127"/>
                </a:lnTo>
                <a:lnTo>
                  <a:pt x="87" y="124"/>
                </a:lnTo>
                <a:lnTo>
                  <a:pt x="86" y="121"/>
                </a:lnTo>
                <a:lnTo>
                  <a:pt x="85" y="119"/>
                </a:lnTo>
                <a:lnTo>
                  <a:pt x="85" y="117"/>
                </a:lnTo>
                <a:lnTo>
                  <a:pt x="84" y="114"/>
                </a:lnTo>
                <a:lnTo>
                  <a:pt x="83" y="111"/>
                </a:lnTo>
                <a:lnTo>
                  <a:pt x="81" y="107"/>
                </a:lnTo>
                <a:lnTo>
                  <a:pt x="80" y="103"/>
                </a:lnTo>
                <a:lnTo>
                  <a:pt x="76" y="94"/>
                </a:lnTo>
                <a:lnTo>
                  <a:pt x="75" y="89"/>
                </a:lnTo>
                <a:lnTo>
                  <a:pt x="75" y="85"/>
                </a:lnTo>
                <a:lnTo>
                  <a:pt x="74" y="81"/>
                </a:lnTo>
                <a:lnTo>
                  <a:pt x="73" y="77"/>
                </a:lnTo>
                <a:lnTo>
                  <a:pt x="72" y="73"/>
                </a:lnTo>
                <a:lnTo>
                  <a:pt x="70" y="69"/>
                </a:lnTo>
                <a:lnTo>
                  <a:pt x="69" y="65"/>
                </a:lnTo>
                <a:lnTo>
                  <a:pt x="69" y="61"/>
                </a:lnTo>
                <a:lnTo>
                  <a:pt x="68" y="58"/>
                </a:lnTo>
                <a:lnTo>
                  <a:pt x="68" y="54"/>
                </a:lnTo>
                <a:lnTo>
                  <a:pt x="68" y="50"/>
                </a:lnTo>
                <a:lnTo>
                  <a:pt x="68" y="43"/>
                </a:lnTo>
                <a:lnTo>
                  <a:pt x="67" y="35"/>
                </a:lnTo>
                <a:lnTo>
                  <a:pt x="67" y="31"/>
                </a:lnTo>
                <a:lnTo>
                  <a:pt x="66" y="28"/>
                </a:lnTo>
                <a:lnTo>
                  <a:pt x="64" y="24"/>
                </a:lnTo>
                <a:lnTo>
                  <a:pt x="64" y="21"/>
                </a:lnTo>
                <a:lnTo>
                  <a:pt x="65" y="18"/>
                </a:lnTo>
                <a:lnTo>
                  <a:pt x="66" y="16"/>
                </a:lnTo>
                <a:lnTo>
                  <a:pt x="67" y="11"/>
                </a:lnTo>
                <a:lnTo>
                  <a:pt x="67" y="7"/>
                </a:lnTo>
                <a:lnTo>
                  <a:pt x="67" y="3"/>
                </a:lnTo>
                <a:lnTo>
                  <a:pt x="68" y="2"/>
                </a:lnTo>
                <a:lnTo>
                  <a:pt x="69" y="1"/>
                </a:lnTo>
                <a:lnTo>
                  <a:pt x="73" y="0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43" name="SMARTPenAnnotation68"/>
          <p:cNvSpPr>
            <a:spLocks/>
          </p:cNvSpPr>
          <p:nvPr/>
        </p:nvSpPr>
        <p:spPr bwMode="auto">
          <a:xfrm>
            <a:off x="1697038" y="4010025"/>
            <a:ext cx="46037" cy="1524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5"/>
              </a:cxn>
              <a:cxn ang="0">
                <a:pos x="0" y="17"/>
              </a:cxn>
              <a:cxn ang="0">
                <a:pos x="1" y="19"/>
              </a:cxn>
              <a:cxn ang="0">
                <a:pos x="3" y="22"/>
              </a:cxn>
              <a:cxn ang="0">
                <a:pos x="3" y="25"/>
              </a:cxn>
              <a:cxn ang="0">
                <a:pos x="3" y="29"/>
              </a:cxn>
              <a:cxn ang="0">
                <a:pos x="2" y="32"/>
              </a:cxn>
              <a:cxn ang="0">
                <a:pos x="2" y="34"/>
              </a:cxn>
              <a:cxn ang="0">
                <a:pos x="2" y="36"/>
              </a:cxn>
              <a:cxn ang="0">
                <a:pos x="3" y="37"/>
              </a:cxn>
              <a:cxn ang="0">
                <a:pos x="4" y="38"/>
              </a:cxn>
              <a:cxn ang="0">
                <a:pos x="4" y="40"/>
              </a:cxn>
              <a:cxn ang="0">
                <a:pos x="5" y="41"/>
              </a:cxn>
              <a:cxn ang="0">
                <a:pos x="6" y="44"/>
              </a:cxn>
              <a:cxn ang="0">
                <a:pos x="7" y="47"/>
              </a:cxn>
              <a:cxn ang="0">
                <a:pos x="8" y="50"/>
              </a:cxn>
              <a:cxn ang="0">
                <a:pos x="9" y="52"/>
              </a:cxn>
              <a:cxn ang="0">
                <a:pos x="10" y="55"/>
              </a:cxn>
              <a:cxn ang="0">
                <a:pos x="10" y="57"/>
              </a:cxn>
              <a:cxn ang="0">
                <a:pos x="11" y="60"/>
              </a:cxn>
              <a:cxn ang="0">
                <a:pos x="12" y="63"/>
              </a:cxn>
              <a:cxn ang="0">
                <a:pos x="14" y="66"/>
              </a:cxn>
              <a:cxn ang="0">
                <a:pos x="15" y="69"/>
              </a:cxn>
              <a:cxn ang="0">
                <a:pos x="15" y="71"/>
              </a:cxn>
              <a:cxn ang="0">
                <a:pos x="16" y="74"/>
              </a:cxn>
              <a:cxn ang="0">
                <a:pos x="17" y="77"/>
              </a:cxn>
              <a:cxn ang="0">
                <a:pos x="20" y="81"/>
              </a:cxn>
              <a:cxn ang="0">
                <a:pos x="28" y="95"/>
              </a:cxn>
            </a:cxnLst>
            <a:rect l="0" t="0" r="r" b="b"/>
            <a:pathLst>
              <a:path w="29" h="96">
                <a:moveTo>
                  <a:pt x="0" y="0"/>
                </a:moveTo>
                <a:lnTo>
                  <a:pt x="0" y="15"/>
                </a:lnTo>
                <a:lnTo>
                  <a:pt x="0" y="17"/>
                </a:lnTo>
                <a:lnTo>
                  <a:pt x="1" y="19"/>
                </a:lnTo>
                <a:lnTo>
                  <a:pt x="3" y="22"/>
                </a:lnTo>
                <a:lnTo>
                  <a:pt x="3" y="25"/>
                </a:lnTo>
                <a:lnTo>
                  <a:pt x="3" y="29"/>
                </a:lnTo>
                <a:lnTo>
                  <a:pt x="2" y="32"/>
                </a:lnTo>
                <a:lnTo>
                  <a:pt x="2" y="34"/>
                </a:lnTo>
                <a:lnTo>
                  <a:pt x="2" y="36"/>
                </a:lnTo>
                <a:lnTo>
                  <a:pt x="3" y="37"/>
                </a:lnTo>
                <a:lnTo>
                  <a:pt x="4" y="38"/>
                </a:lnTo>
                <a:lnTo>
                  <a:pt x="4" y="40"/>
                </a:lnTo>
                <a:lnTo>
                  <a:pt x="5" y="41"/>
                </a:lnTo>
                <a:lnTo>
                  <a:pt x="6" y="44"/>
                </a:lnTo>
                <a:lnTo>
                  <a:pt x="7" y="47"/>
                </a:lnTo>
                <a:lnTo>
                  <a:pt x="8" y="50"/>
                </a:lnTo>
                <a:lnTo>
                  <a:pt x="9" y="52"/>
                </a:lnTo>
                <a:lnTo>
                  <a:pt x="10" y="55"/>
                </a:lnTo>
                <a:lnTo>
                  <a:pt x="10" y="57"/>
                </a:lnTo>
                <a:lnTo>
                  <a:pt x="11" y="60"/>
                </a:lnTo>
                <a:lnTo>
                  <a:pt x="12" y="63"/>
                </a:lnTo>
                <a:lnTo>
                  <a:pt x="14" y="66"/>
                </a:lnTo>
                <a:lnTo>
                  <a:pt x="15" y="69"/>
                </a:lnTo>
                <a:lnTo>
                  <a:pt x="15" y="71"/>
                </a:lnTo>
                <a:lnTo>
                  <a:pt x="16" y="74"/>
                </a:lnTo>
                <a:lnTo>
                  <a:pt x="17" y="77"/>
                </a:lnTo>
                <a:lnTo>
                  <a:pt x="20" y="81"/>
                </a:lnTo>
                <a:lnTo>
                  <a:pt x="28" y="95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44" name="SMARTPenAnnotation69"/>
          <p:cNvSpPr>
            <a:spLocks/>
          </p:cNvSpPr>
          <p:nvPr/>
        </p:nvSpPr>
        <p:spPr bwMode="auto">
          <a:xfrm>
            <a:off x="1628775" y="3875088"/>
            <a:ext cx="6350" cy="20637"/>
          </a:xfrm>
          <a:custGeom>
            <a:avLst/>
            <a:gdLst/>
            <a:ahLst/>
            <a:cxnLst>
              <a:cxn ang="0">
                <a:pos x="3" y="12"/>
              </a:cxn>
              <a:cxn ang="0">
                <a:pos x="3" y="9"/>
              </a:cxn>
              <a:cxn ang="0">
                <a:pos x="3" y="8"/>
              </a:cxn>
              <a:cxn ang="0">
                <a:pos x="2" y="7"/>
              </a:cxn>
              <a:cxn ang="0">
                <a:pos x="0" y="7"/>
              </a:cxn>
              <a:cxn ang="0">
                <a:pos x="0" y="6"/>
              </a:cxn>
              <a:cxn ang="0">
                <a:pos x="1" y="6"/>
              </a:cxn>
              <a:cxn ang="0">
                <a:pos x="2" y="6"/>
              </a:cxn>
              <a:cxn ang="0">
                <a:pos x="2" y="5"/>
              </a:cxn>
              <a:cxn ang="0">
                <a:pos x="3" y="4"/>
              </a:cxn>
              <a:cxn ang="0">
                <a:pos x="3" y="0"/>
              </a:cxn>
            </a:cxnLst>
            <a:rect l="0" t="0" r="r" b="b"/>
            <a:pathLst>
              <a:path w="4" h="13">
                <a:moveTo>
                  <a:pt x="3" y="12"/>
                </a:moveTo>
                <a:lnTo>
                  <a:pt x="3" y="9"/>
                </a:lnTo>
                <a:lnTo>
                  <a:pt x="3" y="8"/>
                </a:lnTo>
                <a:lnTo>
                  <a:pt x="2" y="7"/>
                </a:lnTo>
                <a:lnTo>
                  <a:pt x="0" y="7"/>
                </a:lnTo>
                <a:lnTo>
                  <a:pt x="0" y="6"/>
                </a:lnTo>
                <a:lnTo>
                  <a:pt x="1" y="6"/>
                </a:lnTo>
                <a:lnTo>
                  <a:pt x="2" y="6"/>
                </a:lnTo>
                <a:lnTo>
                  <a:pt x="2" y="5"/>
                </a:lnTo>
                <a:lnTo>
                  <a:pt x="3" y="4"/>
                </a:lnTo>
                <a:lnTo>
                  <a:pt x="3" y="0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45" name="SMARTPenAnnotation70"/>
          <p:cNvSpPr>
            <a:spLocks/>
          </p:cNvSpPr>
          <p:nvPr/>
        </p:nvSpPr>
        <p:spPr bwMode="auto">
          <a:xfrm>
            <a:off x="1633538" y="3875088"/>
            <a:ext cx="4762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</a:cxnLst>
            <a:rect l="0" t="0" r="r" b="b"/>
            <a:pathLst>
              <a:path w="3" h="1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46" name="SMARTPenAnnotation71"/>
          <p:cNvSpPr>
            <a:spLocks/>
          </p:cNvSpPr>
          <p:nvPr/>
        </p:nvSpPr>
        <p:spPr bwMode="auto">
          <a:xfrm>
            <a:off x="1733550" y="3911600"/>
            <a:ext cx="90488" cy="152400"/>
          </a:xfrm>
          <a:custGeom>
            <a:avLst/>
            <a:gdLst/>
            <a:ahLst/>
            <a:cxnLst>
              <a:cxn ang="0">
                <a:pos x="26" y="67"/>
              </a:cxn>
              <a:cxn ang="0">
                <a:pos x="27" y="64"/>
              </a:cxn>
              <a:cxn ang="0">
                <a:pos x="29" y="63"/>
              </a:cxn>
              <a:cxn ang="0">
                <a:pos x="31" y="62"/>
              </a:cxn>
              <a:cxn ang="0">
                <a:pos x="33" y="57"/>
              </a:cxn>
              <a:cxn ang="0">
                <a:pos x="35" y="55"/>
              </a:cxn>
              <a:cxn ang="0">
                <a:pos x="41" y="48"/>
              </a:cxn>
              <a:cxn ang="0">
                <a:pos x="43" y="43"/>
              </a:cxn>
              <a:cxn ang="0">
                <a:pos x="44" y="37"/>
              </a:cxn>
              <a:cxn ang="0">
                <a:pos x="47" y="32"/>
              </a:cxn>
              <a:cxn ang="0">
                <a:pos x="49" y="27"/>
              </a:cxn>
              <a:cxn ang="0">
                <a:pos x="50" y="20"/>
              </a:cxn>
              <a:cxn ang="0">
                <a:pos x="53" y="16"/>
              </a:cxn>
              <a:cxn ang="0">
                <a:pos x="54" y="11"/>
              </a:cxn>
              <a:cxn ang="0">
                <a:pos x="55" y="7"/>
              </a:cxn>
              <a:cxn ang="0">
                <a:pos x="55" y="4"/>
              </a:cxn>
              <a:cxn ang="0">
                <a:pos x="54" y="1"/>
              </a:cxn>
              <a:cxn ang="0">
                <a:pos x="50" y="0"/>
              </a:cxn>
              <a:cxn ang="0">
                <a:pos x="47" y="0"/>
              </a:cxn>
              <a:cxn ang="0">
                <a:pos x="42" y="1"/>
              </a:cxn>
              <a:cxn ang="0">
                <a:pos x="36" y="4"/>
              </a:cxn>
              <a:cxn ang="0">
                <a:pos x="32" y="8"/>
              </a:cxn>
              <a:cxn ang="0">
                <a:pos x="28" y="11"/>
              </a:cxn>
              <a:cxn ang="0">
                <a:pos x="24" y="15"/>
              </a:cxn>
              <a:cxn ang="0">
                <a:pos x="20" y="22"/>
              </a:cxn>
              <a:cxn ang="0">
                <a:pos x="14" y="32"/>
              </a:cxn>
              <a:cxn ang="0">
                <a:pos x="2" y="58"/>
              </a:cxn>
              <a:cxn ang="0">
                <a:pos x="0" y="65"/>
              </a:cxn>
              <a:cxn ang="0">
                <a:pos x="1" y="71"/>
              </a:cxn>
              <a:cxn ang="0">
                <a:pos x="4" y="76"/>
              </a:cxn>
              <a:cxn ang="0">
                <a:pos x="7" y="80"/>
              </a:cxn>
              <a:cxn ang="0">
                <a:pos x="11" y="84"/>
              </a:cxn>
              <a:cxn ang="0">
                <a:pos x="14" y="87"/>
              </a:cxn>
              <a:cxn ang="0">
                <a:pos x="18" y="89"/>
              </a:cxn>
              <a:cxn ang="0">
                <a:pos x="38" y="93"/>
              </a:cxn>
              <a:cxn ang="0">
                <a:pos x="56" y="95"/>
              </a:cxn>
            </a:cxnLst>
            <a:rect l="0" t="0" r="r" b="b"/>
            <a:pathLst>
              <a:path w="57" h="96">
                <a:moveTo>
                  <a:pt x="16" y="67"/>
                </a:moveTo>
                <a:lnTo>
                  <a:pt x="26" y="67"/>
                </a:lnTo>
                <a:lnTo>
                  <a:pt x="27" y="67"/>
                </a:lnTo>
                <a:lnTo>
                  <a:pt x="27" y="64"/>
                </a:lnTo>
                <a:lnTo>
                  <a:pt x="28" y="63"/>
                </a:lnTo>
                <a:lnTo>
                  <a:pt x="29" y="63"/>
                </a:lnTo>
                <a:lnTo>
                  <a:pt x="30" y="62"/>
                </a:lnTo>
                <a:lnTo>
                  <a:pt x="31" y="62"/>
                </a:lnTo>
                <a:lnTo>
                  <a:pt x="32" y="60"/>
                </a:lnTo>
                <a:lnTo>
                  <a:pt x="33" y="57"/>
                </a:lnTo>
                <a:lnTo>
                  <a:pt x="33" y="56"/>
                </a:lnTo>
                <a:lnTo>
                  <a:pt x="35" y="55"/>
                </a:lnTo>
                <a:lnTo>
                  <a:pt x="37" y="52"/>
                </a:lnTo>
                <a:lnTo>
                  <a:pt x="41" y="48"/>
                </a:lnTo>
                <a:lnTo>
                  <a:pt x="42" y="46"/>
                </a:lnTo>
                <a:lnTo>
                  <a:pt x="43" y="43"/>
                </a:lnTo>
                <a:lnTo>
                  <a:pt x="43" y="40"/>
                </a:lnTo>
                <a:lnTo>
                  <a:pt x="44" y="37"/>
                </a:lnTo>
                <a:lnTo>
                  <a:pt x="45" y="35"/>
                </a:lnTo>
                <a:lnTo>
                  <a:pt x="47" y="32"/>
                </a:lnTo>
                <a:lnTo>
                  <a:pt x="48" y="30"/>
                </a:lnTo>
                <a:lnTo>
                  <a:pt x="49" y="27"/>
                </a:lnTo>
                <a:lnTo>
                  <a:pt x="49" y="23"/>
                </a:lnTo>
                <a:lnTo>
                  <a:pt x="50" y="20"/>
                </a:lnTo>
                <a:lnTo>
                  <a:pt x="51" y="18"/>
                </a:lnTo>
                <a:lnTo>
                  <a:pt x="53" y="16"/>
                </a:lnTo>
                <a:lnTo>
                  <a:pt x="54" y="13"/>
                </a:lnTo>
                <a:lnTo>
                  <a:pt x="54" y="11"/>
                </a:lnTo>
                <a:lnTo>
                  <a:pt x="55" y="9"/>
                </a:lnTo>
                <a:lnTo>
                  <a:pt x="55" y="7"/>
                </a:lnTo>
                <a:lnTo>
                  <a:pt x="55" y="5"/>
                </a:lnTo>
                <a:lnTo>
                  <a:pt x="55" y="4"/>
                </a:lnTo>
                <a:lnTo>
                  <a:pt x="55" y="2"/>
                </a:lnTo>
                <a:lnTo>
                  <a:pt x="54" y="1"/>
                </a:lnTo>
                <a:lnTo>
                  <a:pt x="51" y="0"/>
                </a:lnTo>
                <a:lnTo>
                  <a:pt x="50" y="0"/>
                </a:lnTo>
                <a:lnTo>
                  <a:pt x="49" y="0"/>
                </a:lnTo>
                <a:lnTo>
                  <a:pt x="47" y="0"/>
                </a:lnTo>
                <a:lnTo>
                  <a:pt x="45" y="0"/>
                </a:lnTo>
                <a:lnTo>
                  <a:pt x="42" y="1"/>
                </a:lnTo>
                <a:lnTo>
                  <a:pt x="39" y="3"/>
                </a:lnTo>
                <a:lnTo>
                  <a:pt x="36" y="4"/>
                </a:lnTo>
                <a:lnTo>
                  <a:pt x="34" y="6"/>
                </a:lnTo>
                <a:lnTo>
                  <a:pt x="32" y="8"/>
                </a:lnTo>
                <a:lnTo>
                  <a:pt x="30" y="9"/>
                </a:lnTo>
                <a:lnTo>
                  <a:pt x="28" y="11"/>
                </a:lnTo>
                <a:lnTo>
                  <a:pt x="26" y="13"/>
                </a:lnTo>
                <a:lnTo>
                  <a:pt x="24" y="15"/>
                </a:lnTo>
                <a:lnTo>
                  <a:pt x="22" y="18"/>
                </a:lnTo>
                <a:lnTo>
                  <a:pt x="20" y="22"/>
                </a:lnTo>
                <a:lnTo>
                  <a:pt x="18" y="25"/>
                </a:lnTo>
                <a:lnTo>
                  <a:pt x="14" y="32"/>
                </a:lnTo>
                <a:lnTo>
                  <a:pt x="3" y="54"/>
                </a:lnTo>
                <a:lnTo>
                  <a:pt x="2" y="58"/>
                </a:lnTo>
                <a:lnTo>
                  <a:pt x="1" y="62"/>
                </a:lnTo>
                <a:lnTo>
                  <a:pt x="0" y="65"/>
                </a:lnTo>
                <a:lnTo>
                  <a:pt x="1" y="69"/>
                </a:lnTo>
                <a:lnTo>
                  <a:pt x="1" y="71"/>
                </a:lnTo>
                <a:lnTo>
                  <a:pt x="3" y="74"/>
                </a:lnTo>
                <a:lnTo>
                  <a:pt x="4" y="76"/>
                </a:lnTo>
                <a:lnTo>
                  <a:pt x="6" y="78"/>
                </a:lnTo>
                <a:lnTo>
                  <a:pt x="7" y="80"/>
                </a:lnTo>
                <a:lnTo>
                  <a:pt x="9" y="82"/>
                </a:lnTo>
                <a:lnTo>
                  <a:pt x="11" y="84"/>
                </a:lnTo>
                <a:lnTo>
                  <a:pt x="13" y="86"/>
                </a:lnTo>
                <a:lnTo>
                  <a:pt x="14" y="87"/>
                </a:lnTo>
                <a:lnTo>
                  <a:pt x="16" y="88"/>
                </a:lnTo>
                <a:lnTo>
                  <a:pt x="18" y="89"/>
                </a:lnTo>
                <a:lnTo>
                  <a:pt x="33" y="92"/>
                </a:lnTo>
                <a:lnTo>
                  <a:pt x="38" y="93"/>
                </a:lnTo>
                <a:lnTo>
                  <a:pt x="42" y="94"/>
                </a:lnTo>
                <a:lnTo>
                  <a:pt x="56" y="95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47" name="SMARTPenAnnotation72"/>
          <p:cNvSpPr>
            <a:spLocks/>
          </p:cNvSpPr>
          <p:nvPr/>
        </p:nvSpPr>
        <p:spPr bwMode="auto">
          <a:xfrm>
            <a:off x="1866900" y="3822700"/>
            <a:ext cx="231775" cy="187325"/>
          </a:xfrm>
          <a:custGeom>
            <a:avLst/>
            <a:gdLst/>
            <a:ahLst/>
            <a:cxnLst>
              <a:cxn ang="0">
                <a:pos x="0" y="77"/>
              </a:cxn>
              <a:cxn ang="0">
                <a:pos x="3" y="81"/>
              </a:cxn>
              <a:cxn ang="0">
                <a:pos x="4" y="86"/>
              </a:cxn>
              <a:cxn ang="0">
                <a:pos x="5" y="92"/>
              </a:cxn>
              <a:cxn ang="0">
                <a:pos x="8" y="96"/>
              </a:cxn>
              <a:cxn ang="0">
                <a:pos x="11" y="100"/>
              </a:cxn>
              <a:cxn ang="0">
                <a:pos x="17" y="106"/>
              </a:cxn>
              <a:cxn ang="0">
                <a:pos x="26" y="115"/>
              </a:cxn>
              <a:cxn ang="0">
                <a:pos x="33" y="117"/>
              </a:cxn>
              <a:cxn ang="0">
                <a:pos x="37" y="117"/>
              </a:cxn>
              <a:cxn ang="0">
                <a:pos x="45" y="111"/>
              </a:cxn>
              <a:cxn ang="0">
                <a:pos x="48" y="108"/>
              </a:cxn>
              <a:cxn ang="0">
                <a:pos x="50" y="103"/>
              </a:cxn>
              <a:cxn ang="0">
                <a:pos x="53" y="99"/>
              </a:cxn>
              <a:cxn ang="0">
                <a:pos x="55" y="95"/>
              </a:cxn>
              <a:cxn ang="0">
                <a:pos x="55" y="91"/>
              </a:cxn>
              <a:cxn ang="0">
                <a:pos x="56" y="82"/>
              </a:cxn>
              <a:cxn ang="0">
                <a:pos x="56" y="67"/>
              </a:cxn>
              <a:cxn ang="0">
                <a:pos x="59" y="75"/>
              </a:cxn>
              <a:cxn ang="0">
                <a:pos x="64" y="80"/>
              </a:cxn>
              <a:cxn ang="0">
                <a:pos x="69" y="83"/>
              </a:cxn>
              <a:cxn ang="0">
                <a:pos x="75" y="87"/>
              </a:cxn>
              <a:cxn ang="0">
                <a:pos x="80" y="88"/>
              </a:cxn>
              <a:cxn ang="0">
                <a:pos x="87" y="89"/>
              </a:cxn>
              <a:cxn ang="0">
                <a:pos x="94" y="89"/>
              </a:cxn>
              <a:cxn ang="0">
                <a:pos x="101" y="88"/>
              </a:cxn>
              <a:cxn ang="0">
                <a:pos x="108" y="85"/>
              </a:cxn>
              <a:cxn ang="0">
                <a:pos x="113" y="82"/>
              </a:cxn>
              <a:cxn ang="0">
                <a:pos x="119" y="78"/>
              </a:cxn>
              <a:cxn ang="0">
                <a:pos x="125" y="74"/>
              </a:cxn>
              <a:cxn ang="0">
                <a:pos x="130" y="68"/>
              </a:cxn>
              <a:cxn ang="0">
                <a:pos x="134" y="63"/>
              </a:cxn>
              <a:cxn ang="0">
                <a:pos x="138" y="58"/>
              </a:cxn>
              <a:cxn ang="0">
                <a:pos x="142" y="51"/>
              </a:cxn>
              <a:cxn ang="0">
                <a:pos x="144" y="46"/>
              </a:cxn>
              <a:cxn ang="0">
                <a:pos x="144" y="41"/>
              </a:cxn>
              <a:cxn ang="0">
                <a:pos x="143" y="34"/>
              </a:cxn>
              <a:cxn ang="0">
                <a:pos x="141" y="29"/>
              </a:cxn>
              <a:cxn ang="0">
                <a:pos x="140" y="23"/>
              </a:cxn>
              <a:cxn ang="0">
                <a:pos x="137" y="14"/>
              </a:cxn>
              <a:cxn ang="0">
                <a:pos x="134" y="8"/>
              </a:cxn>
            </a:cxnLst>
            <a:rect l="0" t="0" r="r" b="b"/>
            <a:pathLst>
              <a:path w="146" h="118">
                <a:moveTo>
                  <a:pt x="0" y="50"/>
                </a:moveTo>
                <a:lnTo>
                  <a:pt x="0" y="77"/>
                </a:lnTo>
                <a:lnTo>
                  <a:pt x="1" y="79"/>
                </a:lnTo>
                <a:lnTo>
                  <a:pt x="3" y="81"/>
                </a:lnTo>
                <a:lnTo>
                  <a:pt x="3" y="83"/>
                </a:lnTo>
                <a:lnTo>
                  <a:pt x="4" y="86"/>
                </a:lnTo>
                <a:lnTo>
                  <a:pt x="4" y="89"/>
                </a:lnTo>
                <a:lnTo>
                  <a:pt x="5" y="92"/>
                </a:lnTo>
                <a:lnTo>
                  <a:pt x="7" y="94"/>
                </a:lnTo>
                <a:lnTo>
                  <a:pt x="8" y="96"/>
                </a:lnTo>
                <a:lnTo>
                  <a:pt x="10" y="98"/>
                </a:lnTo>
                <a:lnTo>
                  <a:pt x="11" y="100"/>
                </a:lnTo>
                <a:lnTo>
                  <a:pt x="13" y="102"/>
                </a:lnTo>
                <a:lnTo>
                  <a:pt x="17" y="106"/>
                </a:lnTo>
                <a:lnTo>
                  <a:pt x="24" y="114"/>
                </a:lnTo>
                <a:lnTo>
                  <a:pt x="26" y="115"/>
                </a:lnTo>
                <a:lnTo>
                  <a:pt x="30" y="117"/>
                </a:lnTo>
                <a:lnTo>
                  <a:pt x="33" y="117"/>
                </a:lnTo>
                <a:lnTo>
                  <a:pt x="35" y="117"/>
                </a:lnTo>
                <a:lnTo>
                  <a:pt x="37" y="117"/>
                </a:lnTo>
                <a:lnTo>
                  <a:pt x="41" y="115"/>
                </a:lnTo>
                <a:lnTo>
                  <a:pt x="45" y="111"/>
                </a:lnTo>
                <a:lnTo>
                  <a:pt x="47" y="110"/>
                </a:lnTo>
                <a:lnTo>
                  <a:pt x="48" y="108"/>
                </a:lnTo>
                <a:lnTo>
                  <a:pt x="49" y="104"/>
                </a:lnTo>
                <a:lnTo>
                  <a:pt x="50" y="103"/>
                </a:lnTo>
                <a:lnTo>
                  <a:pt x="51" y="101"/>
                </a:lnTo>
                <a:lnTo>
                  <a:pt x="53" y="99"/>
                </a:lnTo>
                <a:lnTo>
                  <a:pt x="54" y="97"/>
                </a:lnTo>
                <a:lnTo>
                  <a:pt x="55" y="95"/>
                </a:lnTo>
                <a:lnTo>
                  <a:pt x="55" y="93"/>
                </a:lnTo>
                <a:lnTo>
                  <a:pt x="55" y="91"/>
                </a:lnTo>
                <a:lnTo>
                  <a:pt x="55" y="88"/>
                </a:lnTo>
                <a:lnTo>
                  <a:pt x="56" y="82"/>
                </a:lnTo>
                <a:lnTo>
                  <a:pt x="56" y="74"/>
                </a:lnTo>
                <a:lnTo>
                  <a:pt x="56" y="67"/>
                </a:lnTo>
                <a:lnTo>
                  <a:pt x="56" y="72"/>
                </a:lnTo>
                <a:lnTo>
                  <a:pt x="59" y="75"/>
                </a:lnTo>
                <a:lnTo>
                  <a:pt x="62" y="79"/>
                </a:lnTo>
                <a:lnTo>
                  <a:pt x="64" y="80"/>
                </a:lnTo>
                <a:lnTo>
                  <a:pt x="65" y="82"/>
                </a:lnTo>
                <a:lnTo>
                  <a:pt x="69" y="83"/>
                </a:lnTo>
                <a:lnTo>
                  <a:pt x="73" y="85"/>
                </a:lnTo>
                <a:lnTo>
                  <a:pt x="75" y="87"/>
                </a:lnTo>
                <a:lnTo>
                  <a:pt x="77" y="88"/>
                </a:lnTo>
                <a:lnTo>
                  <a:pt x="80" y="88"/>
                </a:lnTo>
                <a:lnTo>
                  <a:pt x="83" y="89"/>
                </a:lnTo>
                <a:lnTo>
                  <a:pt x="87" y="89"/>
                </a:lnTo>
                <a:lnTo>
                  <a:pt x="90" y="89"/>
                </a:lnTo>
                <a:lnTo>
                  <a:pt x="94" y="89"/>
                </a:lnTo>
                <a:lnTo>
                  <a:pt x="97" y="89"/>
                </a:lnTo>
                <a:lnTo>
                  <a:pt x="101" y="88"/>
                </a:lnTo>
                <a:lnTo>
                  <a:pt x="105" y="86"/>
                </a:lnTo>
                <a:lnTo>
                  <a:pt x="108" y="85"/>
                </a:lnTo>
                <a:lnTo>
                  <a:pt x="111" y="83"/>
                </a:lnTo>
                <a:lnTo>
                  <a:pt x="113" y="82"/>
                </a:lnTo>
                <a:lnTo>
                  <a:pt x="116" y="80"/>
                </a:lnTo>
                <a:lnTo>
                  <a:pt x="119" y="78"/>
                </a:lnTo>
                <a:lnTo>
                  <a:pt x="122" y="76"/>
                </a:lnTo>
                <a:lnTo>
                  <a:pt x="125" y="74"/>
                </a:lnTo>
                <a:lnTo>
                  <a:pt x="128" y="71"/>
                </a:lnTo>
                <a:lnTo>
                  <a:pt x="130" y="68"/>
                </a:lnTo>
                <a:lnTo>
                  <a:pt x="132" y="65"/>
                </a:lnTo>
                <a:lnTo>
                  <a:pt x="134" y="63"/>
                </a:lnTo>
                <a:lnTo>
                  <a:pt x="136" y="60"/>
                </a:lnTo>
                <a:lnTo>
                  <a:pt x="138" y="58"/>
                </a:lnTo>
                <a:lnTo>
                  <a:pt x="140" y="54"/>
                </a:lnTo>
                <a:lnTo>
                  <a:pt x="142" y="51"/>
                </a:lnTo>
                <a:lnTo>
                  <a:pt x="143" y="48"/>
                </a:lnTo>
                <a:lnTo>
                  <a:pt x="144" y="46"/>
                </a:lnTo>
                <a:lnTo>
                  <a:pt x="145" y="43"/>
                </a:lnTo>
                <a:lnTo>
                  <a:pt x="144" y="41"/>
                </a:lnTo>
                <a:lnTo>
                  <a:pt x="144" y="38"/>
                </a:lnTo>
                <a:lnTo>
                  <a:pt x="143" y="34"/>
                </a:lnTo>
                <a:lnTo>
                  <a:pt x="142" y="31"/>
                </a:lnTo>
                <a:lnTo>
                  <a:pt x="141" y="29"/>
                </a:lnTo>
                <a:lnTo>
                  <a:pt x="141" y="27"/>
                </a:lnTo>
                <a:lnTo>
                  <a:pt x="140" y="23"/>
                </a:lnTo>
                <a:lnTo>
                  <a:pt x="139" y="19"/>
                </a:lnTo>
                <a:lnTo>
                  <a:pt x="137" y="14"/>
                </a:lnTo>
                <a:lnTo>
                  <a:pt x="136" y="11"/>
                </a:lnTo>
                <a:lnTo>
                  <a:pt x="134" y="8"/>
                </a:lnTo>
                <a:lnTo>
                  <a:pt x="129" y="0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48" name="SMARTPenAnnotation73"/>
          <p:cNvSpPr>
            <a:spLocks/>
          </p:cNvSpPr>
          <p:nvPr/>
        </p:nvSpPr>
        <p:spPr bwMode="auto">
          <a:xfrm>
            <a:off x="5367338" y="1830388"/>
            <a:ext cx="100012" cy="401637"/>
          </a:xfrm>
          <a:custGeom>
            <a:avLst/>
            <a:gdLst/>
            <a:ahLst/>
            <a:cxnLst>
              <a:cxn ang="0">
                <a:pos x="62" y="0"/>
              </a:cxn>
              <a:cxn ang="0">
                <a:pos x="58" y="0"/>
              </a:cxn>
              <a:cxn ang="0">
                <a:pos x="60" y="0"/>
              </a:cxn>
              <a:cxn ang="0">
                <a:pos x="60" y="1"/>
              </a:cxn>
              <a:cxn ang="0">
                <a:pos x="61" y="2"/>
              </a:cxn>
              <a:cxn ang="0">
                <a:pos x="61" y="6"/>
              </a:cxn>
              <a:cxn ang="0">
                <a:pos x="61" y="13"/>
              </a:cxn>
              <a:cxn ang="0">
                <a:pos x="61" y="27"/>
              </a:cxn>
              <a:cxn ang="0">
                <a:pos x="60" y="31"/>
              </a:cxn>
              <a:cxn ang="0">
                <a:pos x="59" y="34"/>
              </a:cxn>
              <a:cxn ang="0">
                <a:pos x="58" y="38"/>
              </a:cxn>
              <a:cxn ang="0">
                <a:pos x="59" y="42"/>
              </a:cxn>
              <a:cxn ang="0">
                <a:pos x="60" y="47"/>
              </a:cxn>
              <a:cxn ang="0">
                <a:pos x="60" y="51"/>
              </a:cxn>
              <a:cxn ang="0">
                <a:pos x="59" y="55"/>
              </a:cxn>
              <a:cxn ang="0">
                <a:pos x="54" y="77"/>
              </a:cxn>
              <a:cxn ang="0">
                <a:pos x="52" y="83"/>
              </a:cxn>
              <a:cxn ang="0">
                <a:pos x="52" y="89"/>
              </a:cxn>
              <a:cxn ang="0">
                <a:pos x="51" y="95"/>
              </a:cxn>
              <a:cxn ang="0">
                <a:pos x="50" y="101"/>
              </a:cxn>
              <a:cxn ang="0">
                <a:pos x="49" y="107"/>
              </a:cxn>
              <a:cxn ang="0">
                <a:pos x="48" y="112"/>
              </a:cxn>
              <a:cxn ang="0">
                <a:pos x="47" y="118"/>
              </a:cxn>
              <a:cxn ang="0">
                <a:pos x="46" y="124"/>
              </a:cxn>
              <a:cxn ang="0">
                <a:pos x="45" y="129"/>
              </a:cxn>
              <a:cxn ang="0">
                <a:pos x="45" y="135"/>
              </a:cxn>
              <a:cxn ang="0">
                <a:pos x="43" y="141"/>
              </a:cxn>
              <a:cxn ang="0">
                <a:pos x="42" y="146"/>
              </a:cxn>
              <a:cxn ang="0">
                <a:pos x="40" y="152"/>
              </a:cxn>
              <a:cxn ang="0">
                <a:pos x="37" y="163"/>
              </a:cxn>
              <a:cxn ang="0">
                <a:pos x="26" y="197"/>
              </a:cxn>
              <a:cxn ang="0">
                <a:pos x="24" y="202"/>
              </a:cxn>
              <a:cxn ang="0">
                <a:pos x="22" y="207"/>
              </a:cxn>
              <a:cxn ang="0">
                <a:pos x="20" y="211"/>
              </a:cxn>
              <a:cxn ang="0">
                <a:pos x="19" y="215"/>
              </a:cxn>
              <a:cxn ang="0">
                <a:pos x="18" y="219"/>
              </a:cxn>
              <a:cxn ang="0">
                <a:pos x="18" y="223"/>
              </a:cxn>
              <a:cxn ang="0">
                <a:pos x="17" y="226"/>
              </a:cxn>
              <a:cxn ang="0">
                <a:pos x="15" y="229"/>
              </a:cxn>
              <a:cxn ang="0">
                <a:pos x="14" y="231"/>
              </a:cxn>
              <a:cxn ang="0">
                <a:pos x="12" y="238"/>
              </a:cxn>
              <a:cxn ang="0">
                <a:pos x="12" y="241"/>
              </a:cxn>
              <a:cxn ang="0">
                <a:pos x="11" y="243"/>
              </a:cxn>
              <a:cxn ang="0">
                <a:pos x="10" y="245"/>
              </a:cxn>
              <a:cxn ang="0">
                <a:pos x="8" y="246"/>
              </a:cxn>
              <a:cxn ang="0">
                <a:pos x="7" y="247"/>
              </a:cxn>
              <a:cxn ang="0">
                <a:pos x="7" y="248"/>
              </a:cxn>
              <a:cxn ang="0">
                <a:pos x="6" y="250"/>
              </a:cxn>
              <a:cxn ang="0">
                <a:pos x="5" y="251"/>
              </a:cxn>
              <a:cxn ang="0">
                <a:pos x="4" y="252"/>
              </a:cxn>
              <a:cxn ang="0">
                <a:pos x="3" y="252"/>
              </a:cxn>
              <a:cxn ang="0">
                <a:pos x="2" y="252"/>
              </a:cxn>
              <a:cxn ang="0">
                <a:pos x="1" y="251"/>
              </a:cxn>
              <a:cxn ang="0">
                <a:pos x="0" y="248"/>
              </a:cxn>
            </a:cxnLst>
            <a:rect l="0" t="0" r="r" b="b"/>
            <a:pathLst>
              <a:path w="63" h="253">
                <a:moveTo>
                  <a:pt x="62" y="0"/>
                </a:moveTo>
                <a:lnTo>
                  <a:pt x="58" y="0"/>
                </a:lnTo>
                <a:lnTo>
                  <a:pt x="60" y="0"/>
                </a:lnTo>
                <a:lnTo>
                  <a:pt x="60" y="1"/>
                </a:lnTo>
                <a:lnTo>
                  <a:pt x="61" y="2"/>
                </a:lnTo>
                <a:lnTo>
                  <a:pt x="61" y="6"/>
                </a:lnTo>
                <a:lnTo>
                  <a:pt x="61" y="13"/>
                </a:lnTo>
                <a:lnTo>
                  <a:pt x="61" y="27"/>
                </a:lnTo>
                <a:lnTo>
                  <a:pt x="60" y="31"/>
                </a:lnTo>
                <a:lnTo>
                  <a:pt x="59" y="34"/>
                </a:lnTo>
                <a:lnTo>
                  <a:pt x="58" y="38"/>
                </a:lnTo>
                <a:lnTo>
                  <a:pt x="59" y="42"/>
                </a:lnTo>
                <a:lnTo>
                  <a:pt x="60" y="47"/>
                </a:lnTo>
                <a:lnTo>
                  <a:pt x="60" y="51"/>
                </a:lnTo>
                <a:lnTo>
                  <a:pt x="59" y="55"/>
                </a:lnTo>
                <a:lnTo>
                  <a:pt x="54" y="77"/>
                </a:lnTo>
                <a:lnTo>
                  <a:pt x="52" y="83"/>
                </a:lnTo>
                <a:lnTo>
                  <a:pt x="52" y="89"/>
                </a:lnTo>
                <a:lnTo>
                  <a:pt x="51" y="95"/>
                </a:lnTo>
                <a:lnTo>
                  <a:pt x="50" y="101"/>
                </a:lnTo>
                <a:lnTo>
                  <a:pt x="49" y="107"/>
                </a:lnTo>
                <a:lnTo>
                  <a:pt x="48" y="112"/>
                </a:lnTo>
                <a:lnTo>
                  <a:pt x="47" y="118"/>
                </a:lnTo>
                <a:lnTo>
                  <a:pt x="46" y="124"/>
                </a:lnTo>
                <a:lnTo>
                  <a:pt x="45" y="129"/>
                </a:lnTo>
                <a:lnTo>
                  <a:pt x="45" y="135"/>
                </a:lnTo>
                <a:lnTo>
                  <a:pt x="43" y="141"/>
                </a:lnTo>
                <a:lnTo>
                  <a:pt x="42" y="146"/>
                </a:lnTo>
                <a:lnTo>
                  <a:pt x="40" y="152"/>
                </a:lnTo>
                <a:lnTo>
                  <a:pt x="37" y="163"/>
                </a:lnTo>
                <a:lnTo>
                  <a:pt x="26" y="197"/>
                </a:lnTo>
                <a:lnTo>
                  <a:pt x="24" y="202"/>
                </a:lnTo>
                <a:lnTo>
                  <a:pt x="22" y="207"/>
                </a:lnTo>
                <a:lnTo>
                  <a:pt x="20" y="211"/>
                </a:lnTo>
                <a:lnTo>
                  <a:pt x="19" y="215"/>
                </a:lnTo>
                <a:lnTo>
                  <a:pt x="18" y="219"/>
                </a:lnTo>
                <a:lnTo>
                  <a:pt x="18" y="223"/>
                </a:lnTo>
                <a:lnTo>
                  <a:pt x="17" y="226"/>
                </a:lnTo>
                <a:lnTo>
                  <a:pt x="15" y="229"/>
                </a:lnTo>
                <a:lnTo>
                  <a:pt x="14" y="231"/>
                </a:lnTo>
                <a:lnTo>
                  <a:pt x="12" y="238"/>
                </a:lnTo>
                <a:lnTo>
                  <a:pt x="12" y="241"/>
                </a:lnTo>
                <a:lnTo>
                  <a:pt x="11" y="243"/>
                </a:lnTo>
                <a:lnTo>
                  <a:pt x="10" y="245"/>
                </a:lnTo>
                <a:lnTo>
                  <a:pt x="8" y="246"/>
                </a:lnTo>
                <a:lnTo>
                  <a:pt x="7" y="247"/>
                </a:lnTo>
                <a:lnTo>
                  <a:pt x="7" y="248"/>
                </a:lnTo>
                <a:lnTo>
                  <a:pt x="6" y="250"/>
                </a:lnTo>
                <a:lnTo>
                  <a:pt x="5" y="251"/>
                </a:lnTo>
                <a:lnTo>
                  <a:pt x="4" y="252"/>
                </a:lnTo>
                <a:lnTo>
                  <a:pt x="3" y="252"/>
                </a:lnTo>
                <a:lnTo>
                  <a:pt x="2" y="252"/>
                </a:lnTo>
                <a:lnTo>
                  <a:pt x="1" y="251"/>
                </a:lnTo>
                <a:lnTo>
                  <a:pt x="0" y="248"/>
                </a:lnTo>
              </a:path>
            </a:pathLst>
          </a:custGeom>
          <a:noFill/>
          <a:ln w="381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49" name="SMARTPenAnnotation74"/>
          <p:cNvSpPr>
            <a:spLocks/>
          </p:cNvSpPr>
          <p:nvPr/>
        </p:nvSpPr>
        <p:spPr bwMode="auto">
          <a:xfrm>
            <a:off x="5402263" y="1830388"/>
            <a:ext cx="304800" cy="28575"/>
          </a:xfrm>
          <a:custGeom>
            <a:avLst/>
            <a:gdLst/>
            <a:ahLst/>
            <a:cxnLst>
              <a:cxn ang="0">
                <a:pos x="0" y="6"/>
              </a:cxn>
              <a:cxn ang="0">
                <a:pos x="9" y="6"/>
              </a:cxn>
              <a:cxn ang="0">
                <a:pos x="11" y="5"/>
              </a:cxn>
              <a:cxn ang="0">
                <a:pos x="13" y="4"/>
              </a:cxn>
              <a:cxn ang="0">
                <a:pos x="16" y="3"/>
              </a:cxn>
              <a:cxn ang="0">
                <a:pos x="20" y="2"/>
              </a:cxn>
              <a:cxn ang="0">
                <a:pos x="23" y="1"/>
              </a:cxn>
              <a:cxn ang="0">
                <a:pos x="27" y="1"/>
              </a:cxn>
              <a:cxn ang="0">
                <a:pos x="32" y="0"/>
              </a:cxn>
              <a:cxn ang="0">
                <a:pos x="38" y="0"/>
              </a:cxn>
              <a:cxn ang="0">
                <a:pos x="60" y="0"/>
              </a:cxn>
              <a:cxn ang="0">
                <a:pos x="65" y="1"/>
              </a:cxn>
              <a:cxn ang="0">
                <a:pos x="71" y="2"/>
              </a:cxn>
              <a:cxn ang="0">
                <a:pos x="77" y="3"/>
              </a:cxn>
              <a:cxn ang="0">
                <a:pos x="83" y="4"/>
              </a:cxn>
              <a:cxn ang="0">
                <a:pos x="89" y="5"/>
              </a:cxn>
              <a:cxn ang="0">
                <a:pos x="95" y="5"/>
              </a:cxn>
              <a:cxn ang="0">
                <a:pos x="101" y="5"/>
              </a:cxn>
              <a:cxn ang="0">
                <a:pos x="112" y="6"/>
              </a:cxn>
              <a:cxn ang="0">
                <a:pos x="143" y="6"/>
              </a:cxn>
              <a:cxn ang="0">
                <a:pos x="148" y="6"/>
              </a:cxn>
              <a:cxn ang="0">
                <a:pos x="152" y="7"/>
              </a:cxn>
              <a:cxn ang="0">
                <a:pos x="155" y="9"/>
              </a:cxn>
              <a:cxn ang="0">
                <a:pos x="159" y="10"/>
              </a:cxn>
              <a:cxn ang="0">
                <a:pos x="163" y="10"/>
              </a:cxn>
              <a:cxn ang="0">
                <a:pos x="167" y="11"/>
              </a:cxn>
              <a:cxn ang="0">
                <a:pos x="173" y="11"/>
              </a:cxn>
              <a:cxn ang="0">
                <a:pos x="178" y="11"/>
              </a:cxn>
              <a:cxn ang="0">
                <a:pos x="185" y="11"/>
              </a:cxn>
              <a:cxn ang="0">
                <a:pos x="187" y="12"/>
              </a:cxn>
              <a:cxn ang="0">
                <a:pos x="188" y="13"/>
              </a:cxn>
              <a:cxn ang="0">
                <a:pos x="191" y="17"/>
              </a:cxn>
            </a:cxnLst>
            <a:rect l="0" t="0" r="r" b="b"/>
            <a:pathLst>
              <a:path w="192" h="18">
                <a:moveTo>
                  <a:pt x="0" y="6"/>
                </a:moveTo>
                <a:lnTo>
                  <a:pt x="9" y="6"/>
                </a:lnTo>
                <a:lnTo>
                  <a:pt x="11" y="5"/>
                </a:lnTo>
                <a:lnTo>
                  <a:pt x="13" y="4"/>
                </a:lnTo>
                <a:lnTo>
                  <a:pt x="16" y="3"/>
                </a:lnTo>
                <a:lnTo>
                  <a:pt x="20" y="2"/>
                </a:lnTo>
                <a:lnTo>
                  <a:pt x="23" y="1"/>
                </a:lnTo>
                <a:lnTo>
                  <a:pt x="27" y="1"/>
                </a:lnTo>
                <a:lnTo>
                  <a:pt x="32" y="0"/>
                </a:lnTo>
                <a:lnTo>
                  <a:pt x="38" y="0"/>
                </a:lnTo>
                <a:lnTo>
                  <a:pt x="60" y="0"/>
                </a:lnTo>
                <a:lnTo>
                  <a:pt x="65" y="1"/>
                </a:lnTo>
                <a:lnTo>
                  <a:pt x="71" y="2"/>
                </a:lnTo>
                <a:lnTo>
                  <a:pt x="77" y="3"/>
                </a:lnTo>
                <a:lnTo>
                  <a:pt x="83" y="4"/>
                </a:lnTo>
                <a:lnTo>
                  <a:pt x="89" y="5"/>
                </a:lnTo>
                <a:lnTo>
                  <a:pt x="95" y="5"/>
                </a:lnTo>
                <a:lnTo>
                  <a:pt x="101" y="5"/>
                </a:lnTo>
                <a:lnTo>
                  <a:pt x="112" y="6"/>
                </a:lnTo>
                <a:lnTo>
                  <a:pt x="143" y="6"/>
                </a:lnTo>
                <a:lnTo>
                  <a:pt x="148" y="6"/>
                </a:lnTo>
                <a:lnTo>
                  <a:pt x="152" y="7"/>
                </a:lnTo>
                <a:lnTo>
                  <a:pt x="155" y="9"/>
                </a:lnTo>
                <a:lnTo>
                  <a:pt x="159" y="10"/>
                </a:lnTo>
                <a:lnTo>
                  <a:pt x="163" y="10"/>
                </a:lnTo>
                <a:lnTo>
                  <a:pt x="167" y="11"/>
                </a:lnTo>
                <a:lnTo>
                  <a:pt x="173" y="11"/>
                </a:lnTo>
                <a:lnTo>
                  <a:pt x="178" y="11"/>
                </a:lnTo>
                <a:lnTo>
                  <a:pt x="185" y="11"/>
                </a:lnTo>
                <a:lnTo>
                  <a:pt x="187" y="12"/>
                </a:lnTo>
                <a:lnTo>
                  <a:pt x="188" y="13"/>
                </a:lnTo>
                <a:lnTo>
                  <a:pt x="191" y="17"/>
                </a:lnTo>
              </a:path>
            </a:pathLst>
          </a:custGeom>
          <a:noFill/>
          <a:ln w="381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50" name="SMARTPenAnnotation75"/>
          <p:cNvSpPr>
            <a:spLocks/>
          </p:cNvSpPr>
          <p:nvPr/>
        </p:nvSpPr>
        <p:spPr bwMode="auto">
          <a:xfrm>
            <a:off x="5180013" y="2089150"/>
            <a:ext cx="250825" cy="111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42" y="0"/>
              </a:cxn>
              <a:cxn ang="0">
                <a:pos x="144" y="1"/>
              </a:cxn>
              <a:cxn ang="0">
                <a:pos x="146" y="2"/>
              </a:cxn>
              <a:cxn ang="0">
                <a:pos x="148" y="3"/>
              </a:cxn>
              <a:cxn ang="0">
                <a:pos x="149" y="4"/>
              </a:cxn>
              <a:cxn ang="0">
                <a:pos x="151" y="5"/>
              </a:cxn>
              <a:cxn ang="0">
                <a:pos x="157" y="6"/>
              </a:cxn>
            </a:cxnLst>
            <a:rect l="0" t="0" r="r" b="b"/>
            <a:pathLst>
              <a:path w="158" h="7">
                <a:moveTo>
                  <a:pt x="0" y="0"/>
                </a:moveTo>
                <a:lnTo>
                  <a:pt x="142" y="0"/>
                </a:lnTo>
                <a:lnTo>
                  <a:pt x="144" y="1"/>
                </a:lnTo>
                <a:lnTo>
                  <a:pt x="146" y="2"/>
                </a:lnTo>
                <a:lnTo>
                  <a:pt x="148" y="3"/>
                </a:lnTo>
                <a:lnTo>
                  <a:pt x="149" y="4"/>
                </a:lnTo>
                <a:lnTo>
                  <a:pt x="151" y="5"/>
                </a:lnTo>
                <a:lnTo>
                  <a:pt x="157" y="6"/>
                </a:lnTo>
              </a:path>
            </a:pathLst>
          </a:custGeom>
          <a:noFill/>
          <a:ln w="381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51" name="SMARTPenAnnotation76"/>
          <p:cNvSpPr>
            <a:spLocks/>
          </p:cNvSpPr>
          <p:nvPr/>
        </p:nvSpPr>
        <p:spPr bwMode="auto">
          <a:xfrm>
            <a:off x="1724025" y="4732338"/>
            <a:ext cx="171450" cy="3683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" y="3"/>
              </a:cxn>
              <a:cxn ang="0">
                <a:pos x="6" y="8"/>
              </a:cxn>
              <a:cxn ang="0">
                <a:pos x="9" y="14"/>
              </a:cxn>
              <a:cxn ang="0">
                <a:pos x="10" y="18"/>
              </a:cxn>
              <a:cxn ang="0">
                <a:pos x="11" y="22"/>
              </a:cxn>
              <a:cxn ang="0">
                <a:pos x="14" y="26"/>
              </a:cxn>
              <a:cxn ang="0">
                <a:pos x="17" y="30"/>
              </a:cxn>
              <a:cxn ang="0">
                <a:pos x="19" y="35"/>
              </a:cxn>
              <a:cxn ang="0">
                <a:pos x="23" y="43"/>
              </a:cxn>
              <a:cxn ang="0">
                <a:pos x="25" y="47"/>
              </a:cxn>
              <a:cxn ang="0">
                <a:pos x="26" y="51"/>
              </a:cxn>
              <a:cxn ang="0">
                <a:pos x="27" y="58"/>
              </a:cxn>
              <a:cxn ang="0">
                <a:pos x="27" y="63"/>
              </a:cxn>
              <a:cxn ang="0">
                <a:pos x="29" y="66"/>
              </a:cxn>
              <a:cxn ang="0">
                <a:pos x="31" y="71"/>
              </a:cxn>
              <a:cxn ang="0">
                <a:pos x="34" y="75"/>
              </a:cxn>
              <a:cxn ang="0">
                <a:pos x="36" y="81"/>
              </a:cxn>
              <a:cxn ang="0">
                <a:pos x="38" y="87"/>
              </a:cxn>
              <a:cxn ang="0">
                <a:pos x="40" y="94"/>
              </a:cxn>
              <a:cxn ang="0">
                <a:pos x="43" y="101"/>
              </a:cxn>
              <a:cxn ang="0">
                <a:pos x="46" y="108"/>
              </a:cxn>
              <a:cxn ang="0">
                <a:pos x="49" y="115"/>
              </a:cxn>
              <a:cxn ang="0">
                <a:pos x="52" y="122"/>
              </a:cxn>
              <a:cxn ang="0">
                <a:pos x="55" y="128"/>
              </a:cxn>
              <a:cxn ang="0">
                <a:pos x="57" y="134"/>
              </a:cxn>
              <a:cxn ang="0">
                <a:pos x="60" y="141"/>
              </a:cxn>
              <a:cxn ang="0">
                <a:pos x="63" y="148"/>
              </a:cxn>
              <a:cxn ang="0">
                <a:pos x="66" y="155"/>
              </a:cxn>
              <a:cxn ang="0">
                <a:pos x="69" y="161"/>
              </a:cxn>
              <a:cxn ang="0">
                <a:pos x="71" y="168"/>
              </a:cxn>
              <a:cxn ang="0">
                <a:pos x="74" y="174"/>
              </a:cxn>
              <a:cxn ang="0">
                <a:pos x="76" y="179"/>
              </a:cxn>
              <a:cxn ang="0">
                <a:pos x="78" y="184"/>
              </a:cxn>
              <a:cxn ang="0">
                <a:pos x="82" y="192"/>
              </a:cxn>
              <a:cxn ang="0">
                <a:pos x="90" y="208"/>
              </a:cxn>
              <a:cxn ang="0">
                <a:pos x="91" y="212"/>
              </a:cxn>
              <a:cxn ang="0">
                <a:pos x="94" y="216"/>
              </a:cxn>
              <a:cxn ang="0">
                <a:pos x="97" y="220"/>
              </a:cxn>
              <a:cxn ang="0">
                <a:pos x="107" y="231"/>
              </a:cxn>
            </a:cxnLst>
            <a:rect l="0" t="0" r="r" b="b"/>
            <a:pathLst>
              <a:path w="108" h="232">
                <a:moveTo>
                  <a:pt x="0" y="0"/>
                </a:moveTo>
                <a:lnTo>
                  <a:pt x="3" y="3"/>
                </a:lnTo>
                <a:lnTo>
                  <a:pt x="6" y="8"/>
                </a:lnTo>
                <a:lnTo>
                  <a:pt x="9" y="14"/>
                </a:lnTo>
                <a:lnTo>
                  <a:pt x="10" y="18"/>
                </a:lnTo>
                <a:lnTo>
                  <a:pt x="11" y="22"/>
                </a:lnTo>
                <a:lnTo>
                  <a:pt x="14" y="26"/>
                </a:lnTo>
                <a:lnTo>
                  <a:pt x="17" y="30"/>
                </a:lnTo>
                <a:lnTo>
                  <a:pt x="19" y="35"/>
                </a:lnTo>
                <a:lnTo>
                  <a:pt x="23" y="43"/>
                </a:lnTo>
                <a:lnTo>
                  <a:pt x="25" y="47"/>
                </a:lnTo>
                <a:lnTo>
                  <a:pt x="26" y="51"/>
                </a:lnTo>
                <a:lnTo>
                  <a:pt x="27" y="58"/>
                </a:lnTo>
                <a:lnTo>
                  <a:pt x="27" y="63"/>
                </a:lnTo>
                <a:lnTo>
                  <a:pt x="29" y="66"/>
                </a:lnTo>
                <a:lnTo>
                  <a:pt x="31" y="71"/>
                </a:lnTo>
                <a:lnTo>
                  <a:pt x="34" y="75"/>
                </a:lnTo>
                <a:lnTo>
                  <a:pt x="36" y="81"/>
                </a:lnTo>
                <a:lnTo>
                  <a:pt x="38" y="87"/>
                </a:lnTo>
                <a:lnTo>
                  <a:pt x="40" y="94"/>
                </a:lnTo>
                <a:lnTo>
                  <a:pt x="43" y="101"/>
                </a:lnTo>
                <a:lnTo>
                  <a:pt x="46" y="108"/>
                </a:lnTo>
                <a:lnTo>
                  <a:pt x="49" y="115"/>
                </a:lnTo>
                <a:lnTo>
                  <a:pt x="52" y="122"/>
                </a:lnTo>
                <a:lnTo>
                  <a:pt x="55" y="128"/>
                </a:lnTo>
                <a:lnTo>
                  <a:pt x="57" y="134"/>
                </a:lnTo>
                <a:lnTo>
                  <a:pt x="60" y="141"/>
                </a:lnTo>
                <a:lnTo>
                  <a:pt x="63" y="148"/>
                </a:lnTo>
                <a:lnTo>
                  <a:pt x="66" y="155"/>
                </a:lnTo>
                <a:lnTo>
                  <a:pt x="69" y="161"/>
                </a:lnTo>
                <a:lnTo>
                  <a:pt x="71" y="168"/>
                </a:lnTo>
                <a:lnTo>
                  <a:pt x="74" y="174"/>
                </a:lnTo>
                <a:lnTo>
                  <a:pt x="76" y="179"/>
                </a:lnTo>
                <a:lnTo>
                  <a:pt x="78" y="184"/>
                </a:lnTo>
                <a:lnTo>
                  <a:pt x="82" y="192"/>
                </a:lnTo>
                <a:lnTo>
                  <a:pt x="90" y="208"/>
                </a:lnTo>
                <a:lnTo>
                  <a:pt x="91" y="212"/>
                </a:lnTo>
                <a:lnTo>
                  <a:pt x="94" y="216"/>
                </a:lnTo>
                <a:lnTo>
                  <a:pt x="97" y="220"/>
                </a:lnTo>
                <a:lnTo>
                  <a:pt x="107" y="231"/>
                </a:lnTo>
              </a:path>
            </a:pathLst>
          </a:custGeom>
          <a:noFill/>
          <a:ln w="381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52" name="SMARTPenAnnotation77"/>
          <p:cNvSpPr>
            <a:spLocks/>
          </p:cNvSpPr>
          <p:nvPr/>
        </p:nvSpPr>
        <p:spPr bwMode="auto">
          <a:xfrm>
            <a:off x="1687513" y="4527550"/>
            <a:ext cx="144462" cy="161925"/>
          </a:xfrm>
          <a:custGeom>
            <a:avLst/>
            <a:gdLst/>
            <a:ahLst/>
            <a:cxnLst>
              <a:cxn ang="0">
                <a:pos x="0" y="101"/>
              </a:cxn>
              <a:cxn ang="0">
                <a:pos x="0" y="90"/>
              </a:cxn>
              <a:cxn ang="0">
                <a:pos x="1" y="88"/>
              </a:cxn>
              <a:cxn ang="0">
                <a:pos x="2" y="87"/>
              </a:cxn>
              <a:cxn ang="0">
                <a:pos x="3" y="86"/>
              </a:cxn>
              <a:cxn ang="0">
                <a:pos x="4" y="85"/>
              </a:cxn>
              <a:cxn ang="0">
                <a:pos x="5" y="83"/>
              </a:cxn>
              <a:cxn ang="0">
                <a:pos x="6" y="80"/>
              </a:cxn>
              <a:cxn ang="0">
                <a:pos x="6" y="78"/>
              </a:cxn>
              <a:cxn ang="0">
                <a:pos x="10" y="70"/>
              </a:cxn>
              <a:cxn ang="0">
                <a:pos x="14" y="63"/>
              </a:cxn>
              <a:cxn ang="0">
                <a:pos x="16" y="60"/>
              </a:cxn>
              <a:cxn ang="0">
                <a:pos x="19" y="58"/>
              </a:cxn>
              <a:cxn ang="0">
                <a:pos x="22" y="55"/>
              </a:cxn>
              <a:cxn ang="0">
                <a:pos x="25" y="52"/>
              </a:cxn>
              <a:cxn ang="0">
                <a:pos x="27" y="49"/>
              </a:cxn>
              <a:cxn ang="0">
                <a:pos x="29" y="46"/>
              </a:cxn>
              <a:cxn ang="0">
                <a:pos x="32" y="43"/>
              </a:cxn>
              <a:cxn ang="0">
                <a:pos x="35" y="41"/>
              </a:cxn>
              <a:cxn ang="0">
                <a:pos x="39" y="38"/>
              </a:cxn>
              <a:cxn ang="0">
                <a:pos x="41" y="35"/>
              </a:cxn>
              <a:cxn ang="0">
                <a:pos x="44" y="32"/>
              </a:cxn>
              <a:cxn ang="0">
                <a:pos x="46" y="29"/>
              </a:cxn>
              <a:cxn ang="0">
                <a:pos x="49" y="26"/>
              </a:cxn>
              <a:cxn ang="0">
                <a:pos x="52" y="24"/>
              </a:cxn>
              <a:cxn ang="0">
                <a:pos x="55" y="21"/>
              </a:cxn>
              <a:cxn ang="0">
                <a:pos x="58" y="19"/>
              </a:cxn>
              <a:cxn ang="0">
                <a:pos x="61" y="17"/>
              </a:cxn>
              <a:cxn ang="0">
                <a:pos x="63" y="15"/>
              </a:cxn>
              <a:cxn ang="0">
                <a:pos x="65" y="13"/>
              </a:cxn>
              <a:cxn ang="0">
                <a:pos x="69" y="9"/>
              </a:cxn>
              <a:cxn ang="0">
                <a:pos x="72" y="7"/>
              </a:cxn>
              <a:cxn ang="0">
                <a:pos x="76" y="6"/>
              </a:cxn>
              <a:cxn ang="0">
                <a:pos x="90" y="0"/>
              </a:cxn>
            </a:cxnLst>
            <a:rect l="0" t="0" r="r" b="b"/>
            <a:pathLst>
              <a:path w="91" h="102">
                <a:moveTo>
                  <a:pt x="0" y="101"/>
                </a:moveTo>
                <a:lnTo>
                  <a:pt x="0" y="90"/>
                </a:lnTo>
                <a:lnTo>
                  <a:pt x="1" y="88"/>
                </a:lnTo>
                <a:lnTo>
                  <a:pt x="2" y="87"/>
                </a:lnTo>
                <a:lnTo>
                  <a:pt x="3" y="86"/>
                </a:lnTo>
                <a:lnTo>
                  <a:pt x="4" y="85"/>
                </a:lnTo>
                <a:lnTo>
                  <a:pt x="5" y="83"/>
                </a:lnTo>
                <a:lnTo>
                  <a:pt x="6" y="80"/>
                </a:lnTo>
                <a:lnTo>
                  <a:pt x="6" y="78"/>
                </a:lnTo>
                <a:lnTo>
                  <a:pt x="10" y="70"/>
                </a:lnTo>
                <a:lnTo>
                  <a:pt x="14" y="63"/>
                </a:lnTo>
                <a:lnTo>
                  <a:pt x="16" y="60"/>
                </a:lnTo>
                <a:lnTo>
                  <a:pt x="19" y="58"/>
                </a:lnTo>
                <a:lnTo>
                  <a:pt x="22" y="55"/>
                </a:lnTo>
                <a:lnTo>
                  <a:pt x="25" y="52"/>
                </a:lnTo>
                <a:lnTo>
                  <a:pt x="27" y="49"/>
                </a:lnTo>
                <a:lnTo>
                  <a:pt x="29" y="46"/>
                </a:lnTo>
                <a:lnTo>
                  <a:pt x="32" y="43"/>
                </a:lnTo>
                <a:lnTo>
                  <a:pt x="35" y="41"/>
                </a:lnTo>
                <a:lnTo>
                  <a:pt x="39" y="38"/>
                </a:lnTo>
                <a:lnTo>
                  <a:pt x="41" y="35"/>
                </a:lnTo>
                <a:lnTo>
                  <a:pt x="44" y="32"/>
                </a:lnTo>
                <a:lnTo>
                  <a:pt x="46" y="29"/>
                </a:lnTo>
                <a:lnTo>
                  <a:pt x="49" y="26"/>
                </a:lnTo>
                <a:lnTo>
                  <a:pt x="52" y="24"/>
                </a:lnTo>
                <a:lnTo>
                  <a:pt x="55" y="21"/>
                </a:lnTo>
                <a:lnTo>
                  <a:pt x="58" y="19"/>
                </a:lnTo>
                <a:lnTo>
                  <a:pt x="61" y="17"/>
                </a:lnTo>
                <a:lnTo>
                  <a:pt x="63" y="15"/>
                </a:lnTo>
                <a:lnTo>
                  <a:pt x="65" y="13"/>
                </a:lnTo>
                <a:lnTo>
                  <a:pt x="69" y="9"/>
                </a:lnTo>
                <a:lnTo>
                  <a:pt x="72" y="7"/>
                </a:lnTo>
                <a:lnTo>
                  <a:pt x="76" y="6"/>
                </a:lnTo>
                <a:lnTo>
                  <a:pt x="90" y="0"/>
                </a:lnTo>
              </a:path>
            </a:pathLst>
          </a:custGeom>
          <a:noFill/>
          <a:ln w="381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53" name="SMARTPenAnnotation78"/>
          <p:cNvSpPr>
            <a:spLocks/>
          </p:cNvSpPr>
          <p:nvPr/>
        </p:nvSpPr>
        <p:spPr bwMode="auto">
          <a:xfrm>
            <a:off x="1785938" y="4768850"/>
            <a:ext cx="180975" cy="117475"/>
          </a:xfrm>
          <a:custGeom>
            <a:avLst/>
            <a:gdLst/>
            <a:ahLst/>
            <a:cxnLst>
              <a:cxn ang="0">
                <a:pos x="0" y="73"/>
              </a:cxn>
              <a:cxn ang="0">
                <a:pos x="3" y="70"/>
              </a:cxn>
              <a:cxn ang="0">
                <a:pos x="3" y="69"/>
              </a:cxn>
              <a:cxn ang="0">
                <a:pos x="3" y="68"/>
              </a:cxn>
              <a:cxn ang="0">
                <a:pos x="2" y="68"/>
              </a:cxn>
              <a:cxn ang="0">
                <a:pos x="2" y="67"/>
              </a:cxn>
              <a:cxn ang="0">
                <a:pos x="2" y="66"/>
              </a:cxn>
              <a:cxn ang="0">
                <a:pos x="4" y="64"/>
              </a:cxn>
              <a:cxn ang="0">
                <a:pos x="5" y="63"/>
              </a:cxn>
              <a:cxn ang="0">
                <a:pos x="6" y="61"/>
              </a:cxn>
              <a:cxn ang="0">
                <a:pos x="10" y="58"/>
              </a:cxn>
              <a:cxn ang="0">
                <a:pos x="16" y="51"/>
              </a:cxn>
              <a:cxn ang="0">
                <a:pos x="17" y="50"/>
              </a:cxn>
              <a:cxn ang="0">
                <a:pos x="20" y="49"/>
              </a:cxn>
              <a:cxn ang="0">
                <a:pos x="23" y="48"/>
              </a:cxn>
              <a:cxn ang="0">
                <a:pos x="25" y="45"/>
              </a:cxn>
              <a:cxn ang="0">
                <a:pos x="27" y="43"/>
              </a:cxn>
              <a:cxn ang="0">
                <a:pos x="29" y="40"/>
              </a:cxn>
              <a:cxn ang="0">
                <a:pos x="32" y="37"/>
              </a:cxn>
              <a:cxn ang="0">
                <a:pos x="35" y="35"/>
              </a:cxn>
              <a:cxn ang="0">
                <a:pos x="38" y="32"/>
              </a:cxn>
              <a:cxn ang="0">
                <a:pos x="42" y="30"/>
              </a:cxn>
              <a:cxn ang="0">
                <a:pos x="45" y="28"/>
              </a:cxn>
              <a:cxn ang="0">
                <a:pos x="53" y="24"/>
              </a:cxn>
              <a:cxn ang="0">
                <a:pos x="71" y="15"/>
              </a:cxn>
              <a:cxn ang="0">
                <a:pos x="74" y="13"/>
              </a:cxn>
              <a:cxn ang="0">
                <a:pos x="77" y="11"/>
              </a:cxn>
              <a:cxn ang="0">
                <a:pos x="80" y="9"/>
              </a:cxn>
              <a:cxn ang="0">
                <a:pos x="82" y="7"/>
              </a:cxn>
              <a:cxn ang="0">
                <a:pos x="86" y="5"/>
              </a:cxn>
              <a:cxn ang="0">
                <a:pos x="89" y="4"/>
              </a:cxn>
              <a:cxn ang="0">
                <a:pos x="92" y="2"/>
              </a:cxn>
              <a:cxn ang="0">
                <a:pos x="94" y="1"/>
              </a:cxn>
              <a:cxn ang="0">
                <a:pos x="97" y="1"/>
              </a:cxn>
              <a:cxn ang="0">
                <a:pos x="99" y="0"/>
              </a:cxn>
              <a:cxn ang="0">
                <a:pos x="101" y="0"/>
              </a:cxn>
              <a:cxn ang="0">
                <a:pos x="106" y="0"/>
              </a:cxn>
              <a:cxn ang="0">
                <a:pos x="108" y="0"/>
              </a:cxn>
              <a:cxn ang="0">
                <a:pos x="113" y="0"/>
              </a:cxn>
            </a:cxnLst>
            <a:rect l="0" t="0" r="r" b="b"/>
            <a:pathLst>
              <a:path w="114" h="74">
                <a:moveTo>
                  <a:pt x="0" y="73"/>
                </a:moveTo>
                <a:lnTo>
                  <a:pt x="3" y="70"/>
                </a:lnTo>
                <a:lnTo>
                  <a:pt x="3" y="69"/>
                </a:lnTo>
                <a:lnTo>
                  <a:pt x="3" y="68"/>
                </a:lnTo>
                <a:lnTo>
                  <a:pt x="2" y="68"/>
                </a:lnTo>
                <a:lnTo>
                  <a:pt x="2" y="67"/>
                </a:lnTo>
                <a:lnTo>
                  <a:pt x="2" y="66"/>
                </a:lnTo>
                <a:lnTo>
                  <a:pt x="4" y="64"/>
                </a:lnTo>
                <a:lnTo>
                  <a:pt x="5" y="63"/>
                </a:lnTo>
                <a:lnTo>
                  <a:pt x="6" y="61"/>
                </a:lnTo>
                <a:lnTo>
                  <a:pt x="10" y="58"/>
                </a:lnTo>
                <a:lnTo>
                  <a:pt x="16" y="51"/>
                </a:lnTo>
                <a:lnTo>
                  <a:pt x="17" y="50"/>
                </a:lnTo>
                <a:lnTo>
                  <a:pt x="20" y="49"/>
                </a:lnTo>
                <a:lnTo>
                  <a:pt x="23" y="48"/>
                </a:lnTo>
                <a:lnTo>
                  <a:pt x="25" y="45"/>
                </a:lnTo>
                <a:lnTo>
                  <a:pt x="27" y="43"/>
                </a:lnTo>
                <a:lnTo>
                  <a:pt x="29" y="40"/>
                </a:lnTo>
                <a:lnTo>
                  <a:pt x="32" y="37"/>
                </a:lnTo>
                <a:lnTo>
                  <a:pt x="35" y="35"/>
                </a:lnTo>
                <a:lnTo>
                  <a:pt x="38" y="32"/>
                </a:lnTo>
                <a:lnTo>
                  <a:pt x="42" y="30"/>
                </a:lnTo>
                <a:lnTo>
                  <a:pt x="45" y="28"/>
                </a:lnTo>
                <a:lnTo>
                  <a:pt x="53" y="24"/>
                </a:lnTo>
                <a:lnTo>
                  <a:pt x="71" y="15"/>
                </a:lnTo>
                <a:lnTo>
                  <a:pt x="74" y="13"/>
                </a:lnTo>
                <a:lnTo>
                  <a:pt x="77" y="11"/>
                </a:lnTo>
                <a:lnTo>
                  <a:pt x="80" y="9"/>
                </a:lnTo>
                <a:lnTo>
                  <a:pt x="82" y="7"/>
                </a:lnTo>
                <a:lnTo>
                  <a:pt x="86" y="5"/>
                </a:lnTo>
                <a:lnTo>
                  <a:pt x="89" y="4"/>
                </a:lnTo>
                <a:lnTo>
                  <a:pt x="92" y="2"/>
                </a:lnTo>
                <a:lnTo>
                  <a:pt x="94" y="1"/>
                </a:lnTo>
                <a:lnTo>
                  <a:pt x="97" y="1"/>
                </a:lnTo>
                <a:lnTo>
                  <a:pt x="99" y="0"/>
                </a:lnTo>
                <a:lnTo>
                  <a:pt x="101" y="0"/>
                </a:lnTo>
                <a:lnTo>
                  <a:pt x="106" y="0"/>
                </a:lnTo>
                <a:lnTo>
                  <a:pt x="108" y="0"/>
                </a:lnTo>
                <a:lnTo>
                  <a:pt x="113" y="0"/>
                </a:lnTo>
              </a:path>
            </a:pathLst>
          </a:custGeom>
          <a:noFill/>
          <a:ln w="381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54" name="SMARTPenAnnotation79"/>
          <p:cNvSpPr>
            <a:spLocks/>
          </p:cNvSpPr>
          <p:nvPr/>
        </p:nvSpPr>
        <p:spPr bwMode="auto">
          <a:xfrm>
            <a:off x="1938338" y="4645025"/>
            <a:ext cx="90487" cy="203200"/>
          </a:xfrm>
          <a:custGeom>
            <a:avLst/>
            <a:gdLst/>
            <a:ahLst/>
            <a:cxnLst>
              <a:cxn ang="0">
                <a:pos x="17" y="69"/>
              </a:cxn>
              <a:cxn ang="0">
                <a:pos x="18" y="68"/>
              </a:cxn>
              <a:cxn ang="0">
                <a:pos x="20" y="66"/>
              </a:cxn>
              <a:cxn ang="0">
                <a:pos x="22" y="62"/>
              </a:cxn>
              <a:cxn ang="0">
                <a:pos x="22" y="56"/>
              </a:cxn>
              <a:cxn ang="0">
                <a:pos x="25" y="53"/>
              </a:cxn>
              <a:cxn ang="0">
                <a:pos x="30" y="48"/>
              </a:cxn>
              <a:cxn ang="0">
                <a:pos x="32" y="42"/>
              </a:cxn>
              <a:cxn ang="0">
                <a:pos x="33" y="36"/>
              </a:cxn>
              <a:cxn ang="0">
                <a:pos x="36" y="32"/>
              </a:cxn>
              <a:cxn ang="0">
                <a:pos x="38" y="27"/>
              </a:cxn>
              <a:cxn ang="0">
                <a:pos x="39" y="20"/>
              </a:cxn>
              <a:cxn ang="0">
                <a:pos x="39" y="14"/>
              </a:cxn>
              <a:cxn ang="0">
                <a:pos x="37" y="10"/>
              </a:cxn>
              <a:cxn ang="0">
                <a:pos x="34" y="7"/>
              </a:cxn>
              <a:cxn ang="0">
                <a:pos x="29" y="0"/>
              </a:cxn>
              <a:cxn ang="0">
                <a:pos x="27" y="1"/>
              </a:cxn>
              <a:cxn ang="0">
                <a:pos x="23" y="3"/>
              </a:cxn>
              <a:cxn ang="0">
                <a:pos x="20" y="4"/>
              </a:cxn>
              <a:cxn ang="0">
                <a:pos x="16" y="8"/>
              </a:cxn>
              <a:cxn ang="0">
                <a:pos x="13" y="13"/>
              </a:cxn>
              <a:cxn ang="0">
                <a:pos x="9" y="17"/>
              </a:cxn>
              <a:cxn ang="0">
                <a:pos x="7" y="23"/>
              </a:cxn>
              <a:cxn ang="0">
                <a:pos x="5" y="30"/>
              </a:cxn>
              <a:cxn ang="0">
                <a:pos x="3" y="37"/>
              </a:cxn>
              <a:cxn ang="0">
                <a:pos x="1" y="46"/>
              </a:cxn>
              <a:cxn ang="0">
                <a:pos x="0" y="55"/>
              </a:cxn>
              <a:cxn ang="0">
                <a:pos x="0" y="76"/>
              </a:cxn>
              <a:cxn ang="0">
                <a:pos x="0" y="91"/>
              </a:cxn>
              <a:cxn ang="0">
                <a:pos x="3" y="98"/>
              </a:cxn>
              <a:cxn ang="0">
                <a:pos x="6" y="104"/>
              </a:cxn>
              <a:cxn ang="0">
                <a:pos x="9" y="110"/>
              </a:cxn>
              <a:cxn ang="0">
                <a:pos x="10" y="116"/>
              </a:cxn>
              <a:cxn ang="0">
                <a:pos x="12" y="120"/>
              </a:cxn>
              <a:cxn ang="0">
                <a:pos x="16" y="122"/>
              </a:cxn>
              <a:cxn ang="0">
                <a:pos x="24" y="126"/>
              </a:cxn>
              <a:cxn ang="0">
                <a:pos x="29" y="127"/>
              </a:cxn>
              <a:cxn ang="0">
                <a:pos x="33" y="126"/>
              </a:cxn>
              <a:cxn ang="0">
                <a:pos x="38" y="124"/>
              </a:cxn>
              <a:cxn ang="0">
                <a:pos x="47" y="119"/>
              </a:cxn>
              <a:cxn ang="0">
                <a:pos x="56" y="112"/>
              </a:cxn>
            </a:cxnLst>
            <a:rect l="0" t="0" r="r" b="b"/>
            <a:pathLst>
              <a:path w="57" h="128">
                <a:moveTo>
                  <a:pt x="17" y="72"/>
                </a:moveTo>
                <a:lnTo>
                  <a:pt x="17" y="69"/>
                </a:lnTo>
                <a:lnTo>
                  <a:pt x="17" y="68"/>
                </a:lnTo>
                <a:lnTo>
                  <a:pt x="18" y="68"/>
                </a:lnTo>
                <a:lnTo>
                  <a:pt x="19" y="67"/>
                </a:lnTo>
                <a:lnTo>
                  <a:pt x="20" y="66"/>
                </a:lnTo>
                <a:lnTo>
                  <a:pt x="21" y="65"/>
                </a:lnTo>
                <a:lnTo>
                  <a:pt x="22" y="62"/>
                </a:lnTo>
                <a:lnTo>
                  <a:pt x="22" y="59"/>
                </a:lnTo>
                <a:lnTo>
                  <a:pt x="22" y="56"/>
                </a:lnTo>
                <a:lnTo>
                  <a:pt x="24" y="54"/>
                </a:lnTo>
                <a:lnTo>
                  <a:pt x="25" y="53"/>
                </a:lnTo>
                <a:lnTo>
                  <a:pt x="28" y="49"/>
                </a:lnTo>
                <a:lnTo>
                  <a:pt x="30" y="48"/>
                </a:lnTo>
                <a:lnTo>
                  <a:pt x="31" y="45"/>
                </a:lnTo>
                <a:lnTo>
                  <a:pt x="32" y="42"/>
                </a:lnTo>
                <a:lnTo>
                  <a:pt x="32" y="39"/>
                </a:lnTo>
                <a:lnTo>
                  <a:pt x="33" y="36"/>
                </a:lnTo>
                <a:lnTo>
                  <a:pt x="35" y="34"/>
                </a:lnTo>
                <a:lnTo>
                  <a:pt x="36" y="32"/>
                </a:lnTo>
                <a:lnTo>
                  <a:pt x="37" y="30"/>
                </a:lnTo>
                <a:lnTo>
                  <a:pt x="38" y="27"/>
                </a:lnTo>
                <a:lnTo>
                  <a:pt x="38" y="24"/>
                </a:lnTo>
                <a:lnTo>
                  <a:pt x="39" y="20"/>
                </a:lnTo>
                <a:lnTo>
                  <a:pt x="39" y="16"/>
                </a:lnTo>
                <a:lnTo>
                  <a:pt x="39" y="14"/>
                </a:lnTo>
                <a:lnTo>
                  <a:pt x="38" y="12"/>
                </a:lnTo>
                <a:lnTo>
                  <a:pt x="37" y="10"/>
                </a:lnTo>
                <a:lnTo>
                  <a:pt x="36" y="8"/>
                </a:lnTo>
                <a:lnTo>
                  <a:pt x="34" y="7"/>
                </a:lnTo>
                <a:lnTo>
                  <a:pt x="33" y="5"/>
                </a:lnTo>
                <a:lnTo>
                  <a:pt x="29" y="0"/>
                </a:lnTo>
                <a:lnTo>
                  <a:pt x="28" y="0"/>
                </a:lnTo>
                <a:lnTo>
                  <a:pt x="27" y="1"/>
                </a:lnTo>
                <a:lnTo>
                  <a:pt x="25" y="2"/>
                </a:lnTo>
                <a:lnTo>
                  <a:pt x="23" y="3"/>
                </a:lnTo>
                <a:lnTo>
                  <a:pt x="22" y="4"/>
                </a:lnTo>
                <a:lnTo>
                  <a:pt x="20" y="4"/>
                </a:lnTo>
                <a:lnTo>
                  <a:pt x="18" y="5"/>
                </a:lnTo>
                <a:lnTo>
                  <a:pt x="16" y="8"/>
                </a:lnTo>
                <a:lnTo>
                  <a:pt x="15" y="10"/>
                </a:lnTo>
                <a:lnTo>
                  <a:pt x="13" y="13"/>
                </a:lnTo>
                <a:lnTo>
                  <a:pt x="11" y="15"/>
                </a:lnTo>
                <a:lnTo>
                  <a:pt x="9" y="17"/>
                </a:lnTo>
                <a:lnTo>
                  <a:pt x="8" y="20"/>
                </a:lnTo>
                <a:lnTo>
                  <a:pt x="7" y="23"/>
                </a:lnTo>
                <a:lnTo>
                  <a:pt x="6" y="26"/>
                </a:lnTo>
                <a:lnTo>
                  <a:pt x="5" y="30"/>
                </a:lnTo>
                <a:lnTo>
                  <a:pt x="4" y="33"/>
                </a:lnTo>
                <a:lnTo>
                  <a:pt x="3" y="37"/>
                </a:lnTo>
                <a:lnTo>
                  <a:pt x="2" y="41"/>
                </a:lnTo>
                <a:lnTo>
                  <a:pt x="1" y="46"/>
                </a:lnTo>
                <a:lnTo>
                  <a:pt x="1" y="51"/>
                </a:lnTo>
                <a:lnTo>
                  <a:pt x="0" y="55"/>
                </a:lnTo>
                <a:lnTo>
                  <a:pt x="0" y="64"/>
                </a:lnTo>
                <a:lnTo>
                  <a:pt x="0" y="76"/>
                </a:lnTo>
                <a:lnTo>
                  <a:pt x="0" y="87"/>
                </a:lnTo>
                <a:lnTo>
                  <a:pt x="0" y="91"/>
                </a:lnTo>
                <a:lnTo>
                  <a:pt x="1" y="95"/>
                </a:lnTo>
                <a:lnTo>
                  <a:pt x="3" y="98"/>
                </a:lnTo>
                <a:lnTo>
                  <a:pt x="4" y="101"/>
                </a:lnTo>
                <a:lnTo>
                  <a:pt x="6" y="104"/>
                </a:lnTo>
                <a:lnTo>
                  <a:pt x="7" y="107"/>
                </a:lnTo>
                <a:lnTo>
                  <a:pt x="9" y="110"/>
                </a:lnTo>
                <a:lnTo>
                  <a:pt x="9" y="113"/>
                </a:lnTo>
                <a:lnTo>
                  <a:pt x="10" y="116"/>
                </a:lnTo>
                <a:lnTo>
                  <a:pt x="11" y="118"/>
                </a:lnTo>
                <a:lnTo>
                  <a:pt x="12" y="120"/>
                </a:lnTo>
                <a:lnTo>
                  <a:pt x="14" y="121"/>
                </a:lnTo>
                <a:lnTo>
                  <a:pt x="16" y="122"/>
                </a:lnTo>
                <a:lnTo>
                  <a:pt x="22" y="125"/>
                </a:lnTo>
                <a:lnTo>
                  <a:pt x="24" y="126"/>
                </a:lnTo>
                <a:lnTo>
                  <a:pt x="27" y="127"/>
                </a:lnTo>
                <a:lnTo>
                  <a:pt x="29" y="127"/>
                </a:lnTo>
                <a:lnTo>
                  <a:pt x="31" y="127"/>
                </a:lnTo>
                <a:lnTo>
                  <a:pt x="33" y="126"/>
                </a:lnTo>
                <a:lnTo>
                  <a:pt x="35" y="125"/>
                </a:lnTo>
                <a:lnTo>
                  <a:pt x="38" y="124"/>
                </a:lnTo>
                <a:lnTo>
                  <a:pt x="44" y="120"/>
                </a:lnTo>
                <a:lnTo>
                  <a:pt x="47" y="119"/>
                </a:lnTo>
                <a:lnTo>
                  <a:pt x="49" y="117"/>
                </a:lnTo>
                <a:lnTo>
                  <a:pt x="56" y="112"/>
                </a:lnTo>
              </a:path>
            </a:pathLst>
          </a:custGeom>
          <a:noFill/>
          <a:ln w="381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55" name="SMARTPenAnnotation80"/>
          <p:cNvSpPr>
            <a:spLocks/>
          </p:cNvSpPr>
          <p:nvPr/>
        </p:nvSpPr>
        <p:spPr bwMode="auto">
          <a:xfrm>
            <a:off x="2022475" y="4572000"/>
            <a:ext cx="68263" cy="166688"/>
          </a:xfrm>
          <a:custGeom>
            <a:avLst/>
            <a:gdLst/>
            <a:ahLst/>
            <a:cxnLst>
              <a:cxn ang="0">
                <a:pos x="20" y="57"/>
              </a:cxn>
              <a:cxn ang="0">
                <a:pos x="21" y="55"/>
              </a:cxn>
              <a:cxn ang="0">
                <a:pos x="25" y="49"/>
              </a:cxn>
              <a:cxn ang="0">
                <a:pos x="26" y="45"/>
              </a:cxn>
              <a:cxn ang="0">
                <a:pos x="28" y="42"/>
              </a:cxn>
              <a:cxn ang="0">
                <a:pos x="30" y="39"/>
              </a:cxn>
              <a:cxn ang="0">
                <a:pos x="31" y="35"/>
              </a:cxn>
              <a:cxn ang="0">
                <a:pos x="34" y="29"/>
              </a:cxn>
              <a:cxn ang="0">
                <a:pos x="35" y="24"/>
              </a:cxn>
              <a:cxn ang="0">
                <a:pos x="36" y="19"/>
              </a:cxn>
              <a:cxn ang="0">
                <a:pos x="36" y="15"/>
              </a:cxn>
              <a:cxn ang="0">
                <a:pos x="38" y="11"/>
              </a:cxn>
              <a:cxn ang="0">
                <a:pos x="40" y="8"/>
              </a:cxn>
              <a:cxn ang="0">
                <a:pos x="41" y="4"/>
              </a:cxn>
              <a:cxn ang="0">
                <a:pos x="40" y="2"/>
              </a:cxn>
              <a:cxn ang="0">
                <a:pos x="36" y="0"/>
              </a:cxn>
              <a:cxn ang="0">
                <a:pos x="34" y="0"/>
              </a:cxn>
              <a:cxn ang="0">
                <a:pos x="31" y="2"/>
              </a:cxn>
              <a:cxn ang="0">
                <a:pos x="28" y="5"/>
              </a:cxn>
              <a:cxn ang="0">
                <a:pos x="26" y="8"/>
              </a:cxn>
              <a:cxn ang="0">
                <a:pos x="23" y="11"/>
              </a:cxn>
              <a:cxn ang="0">
                <a:pos x="18" y="16"/>
              </a:cxn>
              <a:cxn ang="0">
                <a:pos x="16" y="22"/>
              </a:cxn>
              <a:cxn ang="0">
                <a:pos x="13" y="27"/>
              </a:cxn>
              <a:cxn ang="0">
                <a:pos x="10" y="33"/>
              </a:cxn>
              <a:cxn ang="0">
                <a:pos x="6" y="41"/>
              </a:cxn>
              <a:cxn ang="0">
                <a:pos x="4" y="48"/>
              </a:cxn>
              <a:cxn ang="0">
                <a:pos x="3" y="54"/>
              </a:cxn>
              <a:cxn ang="0">
                <a:pos x="0" y="61"/>
              </a:cxn>
              <a:cxn ang="0">
                <a:pos x="0" y="68"/>
              </a:cxn>
              <a:cxn ang="0">
                <a:pos x="2" y="75"/>
              </a:cxn>
              <a:cxn ang="0">
                <a:pos x="3" y="86"/>
              </a:cxn>
              <a:cxn ang="0">
                <a:pos x="3" y="93"/>
              </a:cxn>
              <a:cxn ang="0">
                <a:pos x="6" y="97"/>
              </a:cxn>
              <a:cxn ang="0">
                <a:pos x="9" y="99"/>
              </a:cxn>
              <a:cxn ang="0">
                <a:pos x="12" y="101"/>
              </a:cxn>
              <a:cxn ang="0">
                <a:pos x="16" y="104"/>
              </a:cxn>
              <a:cxn ang="0">
                <a:pos x="20" y="104"/>
              </a:cxn>
              <a:cxn ang="0">
                <a:pos x="25" y="101"/>
              </a:cxn>
            </a:cxnLst>
            <a:rect l="0" t="0" r="r" b="b"/>
            <a:pathLst>
              <a:path w="43" h="105">
                <a:moveTo>
                  <a:pt x="20" y="62"/>
                </a:moveTo>
                <a:lnTo>
                  <a:pt x="20" y="57"/>
                </a:lnTo>
                <a:lnTo>
                  <a:pt x="20" y="56"/>
                </a:lnTo>
                <a:lnTo>
                  <a:pt x="21" y="55"/>
                </a:lnTo>
                <a:lnTo>
                  <a:pt x="25" y="51"/>
                </a:lnTo>
                <a:lnTo>
                  <a:pt x="25" y="49"/>
                </a:lnTo>
                <a:lnTo>
                  <a:pt x="25" y="46"/>
                </a:lnTo>
                <a:lnTo>
                  <a:pt x="26" y="45"/>
                </a:lnTo>
                <a:lnTo>
                  <a:pt x="27" y="44"/>
                </a:lnTo>
                <a:lnTo>
                  <a:pt x="28" y="42"/>
                </a:lnTo>
                <a:lnTo>
                  <a:pt x="29" y="41"/>
                </a:lnTo>
                <a:lnTo>
                  <a:pt x="30" y="39"/>
                </a:lnTo>
                <a:lnTo>
                  <a:pt x="30" y="37"/>
                </a:lnTo>
                <a:lnTo>
                  <a:pt x="31" y="35"/>
                </a:lnTo>
                <a:lnTo>
                  <a:pt x="32" y="32"/>
                </a:lnTo>
                <a:lnTo>
                  <a:pt x="34" y="29"/>
                </a:lnTo>
                <a:lnTo>
                  <a:pt x="35" y="26"/>
                </a:lnTo>
                <a:lnTo>
                  <a:pt x="35" y="24"/>
                </a:lnTo>
                <a:lnTo>
                  <a:pt x="36" y="21"/>
                </a:lnTo>
                <a:lnTo>
                  <a:pt x="36" y="19"/>
                </a:lnTo>
                <a:lnTo>
                  <a:pt x="36" y="17"/>
                </a:lnTo>
                <a:lnTo>
                  <a:pt x="36" y="15"/>
                </a:lnTo>
                <a:lnTo>
                  <a:pt x="37" y="13"/>
                </a:lnTo>
                <a:lnTo>
                  <a:pt x="38" y="11"/>
                </a:lnTo>
                <a:lnTo>
                  <a:pt x="40" y="9"/>
                </a:lnTo>
                <a:lnTo>
                  <a:pt x="40" y="8"/>
                </a:lnTo>
                <a:lnTo>
                  <a:pt x="41" y="6"/>
                </a:lnTo>
                <a:lnTo>
                  <a:pt x="41" y="4"/>
                </a:lnTo>
                <a:lnTo>
                  <a:pt x="41" y="3"/>
                </a:lnTo>
                <a:lnTo>
                  <a:pt x="40" y="2"/>
                </a:lnTo>
                <a:lnTo>
                  <a:pt x="37" y="0"/>
                </a:lnTo>
                <a:lnTo>
                  <a:pt x="36" y="0"/>
                </a:lnTo>
                <a:lnTo>
                  <a:pt x="35" y="0"/>
                </a:lnTo>
                <a:lnTo>
                  <a:pt x="34" y="0"/>
                </a:lnTo>
                <a:lnTo>
                  <a:pt x="32" y="1"/>
                </a:lnTo>
                <a:lnTo>
                  <a:pt x="31" y="2"/>
                </a:lnTo>
                <a:lnTo>
                  <a:pt x="29" y="3"/>
                </a:lnTo>
                <a:lnTo>
                  <a:pt x="28" y="5"/>
                </a:lnTo>
                <a:lnTo>
                  <a:pt x="27" y="6"/>
                </a:lnTo>
                <a:lnTo>
                  <a:pt x="26" y="8"/>
                </a:lnTo>
                <a:lnTo>
                  <a:pt x="25" y="10"/>
                </a:lnTo>
                <a:lnTo>
                  <a:pt x="23" y="11"/>
                </a:lnTo>
                <a:lnTo>
                  <a:pt x="20" y="13"/>
                </a:lnTo>
                <a:lnTo>
                  <a:pt x="18" y="16"/>
                </a:lnTo>
                <a:lnTo>
                  <a:pt x="17" y="19"/>
                </a:lnTo>
                <a:lnTo>
                  <a:pt x="16" y="22"/>
                </a:lnTo>
                <a:lnTo>
                  <a:pt x="15" y="25"/>
                </a:lnTo>
                <a:lnTo>
                  <a:pt x="13" y="27"/>
                </a:lnTo>
                <a:lnTo>
                  <a:pt x="12" y="29"/>
                </a:lnTo>
                <a:lnTo>
                  <a:pt x="10" y="33"/>
                </a:lnTo>
                <a:lnTo>
                  <a:pt x="8" y="37"/>
                </a:lnTo>
                <a:lnTo>
                  <a:pt x="6" y="41"/>
                </a:lnTo>
                <a:lnTo>
                  <a:pt x="5" y="45"/>
                </a:lnTo>
                <a:lnTo>
                  <a:pt x="4" y="48"/>
                </a:lnTo>
                <a:lnTo>
                  <a:pt x="4" y="51"/>
                </a:lnTo>
                <a:lnTo>
                  <a:pt x="3" y="54"/>
                </a:lnTo>
                <a:lnTo>
                  <a:pt x="2" y="57"/>
                </a:lnTo>
                <a:lnTo>
                  <a:pt x="0" y="61"/>
                </a:lnTo>
                <a:lnTo>
                  <a:pt x="0" y="64"/>
                </a:lnTo>
                <a:lnTo>
                  <a:pt x="0" y="68"/>
                </a:lnTo>
                <a:lnTo>
                  <a:pt x="1" y="71"/>
                </a:lnTo>
                <a:lnTo>
                  <a:pt x="2" y="75"/>
                </a:lnTo>
                <a:lnTo>
                  <a:pt x="2" y="79"/>
                </a:lnTo>
                <a:lnTo>
                  <a:pt x="3" y="86"/>
                </a:lnTo>
                <a:lnTo>
                  <a:pt x="3" y="91"/>
                </a:lnTo>
                <a:lnTo>
                  <a:pt x="3" y="93"/>
                </a:lnTo>
                <a:lnTo>
                  <a:pt x="4" y="95"/>
                </a:lnTo>
                <a:lnTo>
                  <a:pt x="6" y="97"/>
                </a:lnTo>
                <a:lnTo>
                  <a:pt x="7" y="99"/>
                </a:lnTo>
                <a:lnTo>
                  <a:pt x="9" y="99"/>
                </a:lnTo>
                <a:lnTo>
                  <a:pt x="11" y="100"/>
                </a:lnTo>
                <a:lnTo>
                  <a:pt x="12" y="101"/>
                </a:lnTo>
                <a:lnTo>
                  <a:pt x="14" y="102"/>
                </a:lnTo>
                <a:lnTo>
                  <a:pt x="16" y="104"/>
                </a:lnTo>
                <a:lnTo>
                  <a:pt x="18" y="104"/>
                </a:lnTo>
                <a:lnTo>
                  <a:pt x="20" y="104"/>
                </a:lnTo>
                <a:lnTo>
                  <a:pt x="22" y="103"/>
                </a:lnTo>
                <a:lnTo>
                  <a:pt x="25" y="101"/>
                </a:lnTo>
                <a:lnTo>
                  <a:pt x="42" y="90"/>
                </a:lnTo>
              </a:path>
            </a:pathLst>
          </a:custGeom>
          <a:noFill/>
          <a:ln w="381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56" name="SMARTPenAnnotation81"/>
          <p:cNvSpPr>
            <a:spLocks/>
          </p:cNvSpPr>
          <p:nvPr/>
        </p:nvSpPr>
        <p:spPr bwMode="auto">
          <a:xfrm>
            <a:off x="2125663" y="4340225"/>
            <a:ext cx="188912" cy="285750"/>
          </a:xfrm>
          <a:custGeom>
            <a:avLst/>
            <a:gdLst/>
            <a:ahLst/>
            <a:cxnLst>
              <a:cxn ang="0">
                <a:pos x="29" y="84"/>
              </a:cxn>
              <a:cxn ang="0">
                <a:pos x="24" y="89"/>
              </a:cxn>
              <a:cxn ang="0">
                <a:pos x="23" y="97"/>
              </a:cxn>
              <a:cxn ang="0">
                <a:pos x="21" y="104"/>
              </a:cxn>
              <a:cxn ang="0">
                <a:pos x="18" y="110"/>
              </a:cxn>
              <a:cxn ang="0">
                <a:pos x="17" y="117"/>
              </a:cxn>
              <a:cxn ang="0">
                <a:pos x="17" y="124"/>
              </a:cxn>
              <a:cxn ang="0">
                <a:pos x="17" y="158"/>
              </a:cxn>
              <a:cxn ang="0">
                <a:pos x="20" y="164"/>
              </a:cxn>
              <a:cxn ang="0">
                <a:pos x="21" y="170"/>
              </a:cxn>
              <a:cxn ang="0">
                <a:pos x="25" y="176"/>
              </a:cxn>
              <a:cxn ang="0">
                <a:pos x="28" y="178"/>
              </a:cxn>
              <a:cxn ang="0">
                <a:pos x="32" y="178"/>
              </a:cxn>
              <a:cxn ang="0">
                <a:pos x="35" y="176"/>
              </a:cxn>
              <a:cxn ang="0">
                <a:pos x="37" y="173"/>
              </a:cxn>
              <a:cxn ang="0">
                <a:pos x="40" y="168"/>
              </a:cxn>
              <a:cxn ang="0">
                <a:pos x="43" y="164"/>
              </a:cxn>
              <a:cxn ang="0">
                <a:pos x="44" y="158"/>
              </a:cxn>
              <a:cxn ang="0">
                <a:pos x="47" y="151"/>
              </a:cxn>
              <a:cxn ang="0">
                <a:pos x="47" y="143"/>
              </a:cxn>
              <a:cxn ang="0">
                <a:pos x="46" y="134"/>
              </a:cxn>
              <a:cxn ang="0">
                <a:pos x="45" y="126"/>
              </a:cxn>
              <a:cxn ang="0">
                <a:pos x="45" y="111"/>
              </a:cxn>
              <a:cxn ang="0">
                <a:pos x="43" y="101"/>
              </a:cxn>
              <a:cxn ang="0">
                <a:pos x="40" y="90"/>
              </a:cxn>
              <a:cxn ang="0">
                <a:pos x="35" y="73"/>
              </a:cxn>
              <a:cxn ang="0">
                <a:pos x="32" y="65"/>
              </a:cxn>
              <a:cxn ang="0">
                <a:pos x="26" y="50"/>
              </a:cxn>
              <a:cxn ang="0">
                <a:pos x="22" y="40"/>
              </a:cxn>
              <a:cxn ang="0">
                <a:pos x="15" y="24"/>
              </a:cxn>
              <a:cxn ang="0">
                <a:pos x="11" y="18"/>
              </a:cxn>
              <a:cxn ang="0">
                <a:pos x="6" y="9"/>
              </a:cxn>
              <a:cxn ang="0">
                <a:pos x="0" y="0"/>
              </a:cxn>
              <a:cxn ang="0">
                <a:pos x="0" y="9"/>
              </a:cxn>
              <a:cxn ang="0">
                <a:pos x="1" y="18"/>
              </a:cxn>
              <a:cxn ang="0">
                <a:pos x="6" y="27"/>
              </a:cxn>
              <a:cxn ang="0">
                <a:pos x="9" y="32"/>
              </a:cxn>
              <a:cxn ang="0">
                <a:pos x="10" y="41"/>
              </a:cxn>
              <a:cxn ang="0">
                <a:pos x="12" y="50"/>
              </a:cxn>
              <a:cxn ang="0">
                <a:pos x="15" y="58"/>
              </a:cxn>
              <a:cxn ang="0">
                <a:pos x="19" y="65"/>
              </a:cxn>
              <a:cxn ang="0">
                <a:pos x="24" y="73"/>
              </a:cxn>
              <a:cxn ang="0">
                <a:pos x="30" y="80"/>
              </a:cxn>
              <a:cxn ang="0">
                <a:pos x="37" y="88"/>
              </a:cxn>
              <a:cxn ang="0">
                <a:pos x="41" y="94"/>
              </a:cxn>
              <a:cxn ang="0">
                <a:pos x="46" y="98"/>
              </a:cxn>
              <a:cxn ang="0">
                <a:pos x="52" y="100"/>
              </a:cxn>
              <a:cxn ang="0">
                <a:pos x="57" y="103"/>
              </a:cxn>
              <a:cxn ang="0">
                <a:pos x="63" y="105"/>
              </a:cxn>
              <a:cxn ang="0">
                <a:pos x="70" y="106"/>
              </a:cxn>
              <a:cxn ang="0">
                <a:pos x="77" y="106"/>
              </a:cxn>
              <a:cxn ang="0">
                <a:pos x="99" y="106"/>
              </a:cxn>
              <a:cxn ang="0">
                <a:pos x="118" y="101"/>
              </a:cxn>
            </a:cxnLst>
            <a:rect l="0" t="0" r="r" b="b"/>
            <a:pathLst>
              <a:path w="119" h="180">
                <a:moveTo>
                  <a:pt x="34" y="84"/>
                </a:moveTo>
                <a:lnTo>
                  <a:pt x="29" y="84"/>
                </a:lnTo>
                <a:lnTo>
                  <a:pt x="25" y="87"/>
                </a:lnTo>
                <a:lnTo>
                  <a:pt x="24" y="89"/>
                </a:lnTo>
                <a:lnTo>
                  <a:pt x="23" y="92"/>
                </a:lnTo>
                <a:lnTo>
                  <a:pt x="23" y="97"/>
                </a:lnTo>
                <a:lnTo>
                  <a:pt x="22" y="100"/>
                </a:lnTo>
                <a:lnTo>
                  <a:pt x="21" y="104"/>
                </a:lnTo>
                <a:lnTo>
                  <a:pt x="19" y="107"/>
                </a:lnTo>
                <a:lnTo>
                  <a:pt x="18" y="110"/>
                </a:lnTo>
                <a:lnTo>
                  <a:pt x="18" y="113"/>
                </a:lnTo>
                <a:lnTo>
                  <a:pt x="17" y="117"/>
                </a:lnTo>
                <a:lnTo>
                  <a:pt x="17" y="120"/>
                </a:lnTo>
                <a:lnTo>
                  <a:pt x="17" y="124"/>
                </a:lnTo>
                <a:lnTo>
                  <a:pt x="17" y="131"/>
                </a:lnTo>
                <a:lnTo>
                  <a:pt x="17" y="158"/>
                </a:lnTo>
                <a:lnTo>
                  <a:pt x="17" y="160"/>
                </a:lnTo>
                <a:lnTo>
                  <a:pt x="20" y="164"/>
                </a:lnTo>
                <a:lnTo>
                  <a:pt x="21" y="168"/>
                </a:lnTo>
                <a:lnTo>
                  <a:pt x="21" y="170"/>
                </a:lnTo>
                <a:lnTo>
                  <a:pt x="24" y="174"/>
                </a:lnTo>
                <a:lnTo>
                  <a:pt x="25" y="176"/>
                </a:lnTo>
                <a:lnTo>
                  <a:pt x="27" y="177"/>
                </a:lnTo>
                <a:lnTo>
                  <a:pt x="28" y="178"/>
                </a:lnTo>
                <a:lnTo>
                  <a:pt x="30" y="179"/>
                </a:lnTo>
                <a:lnTo>
                  <a:pt x="32" y="178"/>
                </a:lnTo>
                <a:lnTo>
                  <a:pt x="34" y="178"/>
                </a:lnTo>
                <a:lnTo>
                  <a:pt x="35" y="176"/>
                </a:lnTo>
                <a:lnTo>
                  <a:pt x="37" y="175"/>
                </a:lnTo>
                <a:lnTo>
                  <a:pt x="37" y="173"/>
                </a:lnTo>
                <a:lnTo>
                  <a:pt x="38" y="172"/>
                </a:lnTo>
                <a:lnTo>
                  <a:pt x="40" y="168"/>
                </a:lnTo>
                <a:lnTo>
                  <a:pt x="42" y="166"/>
                </a:lnTo>
                <a:lnTo>
                  <a:pt x="43" y="164"/>
                </a:lnTo>
                <a:lnTo>
                  <a:pt x="43" y="161"/>
                </a:lnTo>
                <a:lnTo>
                  <a:pt x="44" y="158"/>
                </a:lnTo>
                <a:lnTo>
                  <a:pt x="46" y="153"/>
                </a:lnTo>
                <a:lnTo>
                  <a:pt x="47" y="151"/>
                </a:lnTo>
                <a:lnTo>
                  <a:pt x="48" y="147"/>
                </a:lnTo>
                <a:lnTo>
                  <a:pt x="47" y="143"/>
                </a:lnTo>
                <a:lnTo>
                  <a:pt x="47" y="138"/>
                </a:lnTo>
                <a:lnTo>
                  <a:pt x="46" y="134"/>
                </a:lnTo>
                <a:lnTo>
                  <a:pt x="46" y="130"/>
                </a:lnTo>
                <a:lnTo>
                  <a:pt x="45" y="126"/>
                </a:lnTo>
                <a:lnTo>
                  <a:pt x="45" y="121"/>
                </a:lnTo>
                <a:lnTo>
                  <a:pt x="45" y="111"/>
                </a:lnTo>
                <a:lnTo>
                  <a:pt x="44" y="106"/>
                </a:lnTo>
                <a:lnTo>
                  <a:pt x="43" y="101"/>
                </a:lnTo>
                <a:lnTo>
                  <a:pt x="42" y="95"/>
                </a:lnTo>
                <a:lnTo>
                  <a:pt x="40" y="90"/>
                </a:lnTo>
                <a:lnTo>
                  <a:pt x="37" y="78"/>
                </a:lnTo>
                <a:lnTo>
                  <a:pt x="35" y="73"/>
                </a:lnTo>
                <a:lnTo>
                  <a:pt x="33" y="69"/>
                </a:lnTo>
                <a:lnTo>
                  <a:pt x="32" y="65"/>
                </a:lnTo>
                <a:lnTo>
                  <a:pt x="30" y="60"/>
                </a:lnTo>
                <a:lnTo>
                  <a:pt x="26" y="50"/>
                </a:lnTo>
                <a:lnTo>
                  <a:pt x="24" y="45"/>
                </a:lnTo>
                <a:lnTo>
                  <a:pt x="22" y="40"/>
                </a:lnTo>
                <a:lnTo>
                  <a:pt x="18" y="32"/>
                </a:lnTo>
                <a:lnTo>
                  <a:pt x="15" y="24"/>
                </a:lnTo>
                <a:lnTo>
                  <a:pt x="13" y="21"/>
                </a:lnTo>
                <a:lnTo>
                  <a:pt x="11" y="18"/>
                </a:lnTo>
                <a:lnTo>
                  <a:pt x="8" y="14"/>
                </a:lnTo>
                <a:lnTo>
                  <a:pt x="6" y="9"/>
                </a:lnTo>
                <a:lnTo>
                  <a:pt x="4" y="6"/>
                </a:lnTo>
                <a:lnTo>
                  <a:pt x="0" y="0"/>
                </a:lnTo>
                <a:lnTo>
                  <a:pt x="0" y="3"/>
                </a:lnTo>
                <a:lnTo>
                  <a:pt x="0" y="9"/>
                </a:lnTo>
                <a:lnTo>
                  <a:pt x="0" y="13"/>
                </a:lnTo>
                <a:lnTo>
                  <a:pt x="1" y="18"/>
                </a:lnTo>
                <a:lnTo>
                  <a:pt x="3" y="22"/>
                </a:lnTo>
                <a:lnTo>
                  <a:pt x="6" y="27"/>
                </a:lnTo>
                <a:lnTo>
                  <a:pt x="8" y="29"/>
                </a:lnTo>
                <a:lnTo>
                  <a:pt x="9" y="32"/>
                </a:lnTo>
                <a:lnTo>
                  <a:pt x="9" y="36"/>
                </a:lnTo>
                <a:lnTo>
                  <a:pt x="10" y="41"/>
                </a:lnTo>
                <a:lnTo>
                  <a:pt x="11" y="45"/>
                </a:lnTo>
                <a:lnTo>
                  <a:pt x="12" y="50"/>
                </a:lnTo>
                <a:lnTo>
                  <a:pt x="14" y="54"/>
                </a:lnTo>
                <a:lnTo>
                  <a:pt x="15" y="58"/>
                </a:lnTo>
                <a:lnTo>
                  <a:pt x="17" y="61"/>
                </a:lnTo>
                <a:lnTo>
                  <a:pt x="19" y="65"/>
                </a:lnTo>
                <a:lnTo>
                  <a:pt x="21" y="69"/>
                </a:lnTo>
                <a:lnTo>
                  <a:pt x="24" y="73"/>
                </a:lnTo>
                <a:lnTo>
                  <a:pt x="27" y="77"/>
                </a:lnTo>
                <a:lnTo>
                  <a:pt x="30" y="80"/>
                </a:lnTo>
                <a:lnTo>
                  <a:pt x="35" y="85"/>
                </a:lnTo>
                <a:lnTo>
                  <a:pt x="37" y="88"/>
                </a:lnTo>
                <a:lnTo>
                  <a:pt x="39" y="91"/>
                </a:lnTo>
                <a:lnTo>
                  <a:pt x="41" y="94"/>
                </a:lnTo>
                <a:lnTo>
                  <a:pt x="43" y="97"/>
                </a:lnTo>
                <a:lnTo>
                  <a:pt x="46" y="98"/>
                </a:lnTo>
                <a:lnTo>
                  <a:pt x="50" y="99"/>
                </a:lnTo>
                <a:lnTo>
                  <a:pt x="52" y="100"/>
                </a:lnTo>
                <a:lnTo>
                  <a:pt x="55" y="102"/>
                </a:lnTo>
                <a:lnTo>
                  <a:pt x="57" y="103"/>
                </a:lnTo>
                <a:lnTo>
                  <a:pt x="60" y="104"/>
                </a:lnTo>
                <a:lnTo>
                  <a:pt x="63" y="105"/>
                </a:lnTo>
                <a:lnTo>
                  <a:pt x="66" y="106"/>
                </a:lnTo>
                <a:lnTo>
                  <a:pt x="70" y="106"/>
                </a:lnTo>
                <a:lnTo>
                  <a:pt x="73" y="106"/>
                </a:lnTo>
                <a:lnTo>
                  <a:pt x="77" y="106"/>
                </a:lnTo>
                <a:lnTo>
                  <a:pt x="94" y="107"/>
                </a:lnTo>
                <a:lnTo>
                  <a:pt x="99" y="106"/>
                </a:lnTo>
                <a:lnTo>
                  <a:pt x="104" y="105"/>
                </a:lnTo>
                <a:lnTo>
                  <a:pt x="118" y="101"/>
                </a:lnTo>
              </a:path>
            </a:pathLst>
          </a:custGeom>
          <a:noFill/>
          <a:ln w="381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57" name="SMARTPenAnnotation82"/>
          <p:cNvSpPr>
            <a:spLocks/>
          </p:cNvSpPr>
          <p:nvPr/>
        </p:nvSpPr>
        <p:spPr bwMode="auto">
          <a:xfrm>
            <a:off x="1857375" y="5081588"/>
            <a:ext cx="134938" cy="241300"/>
          </a:xfrm>
          <a:custGeom>
            <a:avLst/>
            <a:gdLst/>
            <a:ahLst/>
            <a:cxnLst>
              <a:cxn ang="0">
                <a:pos x="0" y="102"/>
              </a:cxn>
              <a:cxn ang="0">
                <a:pos x="3" y="98"/>
              </a:cxn>
              <a:cxn ang="0">
                <a:pos x="16" y="85"/>
              </a:cxn>
              <a:cxn ang="0">
                <a:pos x="17" y="78"/>
              </a:cxn>
              <a:cxn ang="0">
                <a:pos x="18" y="72"/>
              </a:cxn>
              <a:cxn ang="0">
                <a:pos x="21" y="65"/>
              </a:cxn>
              <a:cxn ang="0">
                <a:pos x="25" y="61"/>
              </a:cxn>
              <a:cxn ang="0">
                <a:pos x="28" y="55"/>
              </a:cxn>
              <a:cxn ang="0">
                <a:pos x="31" y="48"/>
              </a:cxn>
              <a:cxn ang="0">
                <a:pos x="33" y="41"/>
              </a:cxn>
              <a:cxn ang="0">
                <a:pos x="35" y="33"/>
              </a:cxn>
              <a:cxn ang="0">
                <a:pos x="37" y="26"/>
              </a:cxn>
              <a:cxn ang="0">
                <a:pos x="39" y="19"/>
              </a:cxn>
              <a:cxn ang="0">
                <a:pos x="39" y="11"/>
              </a:cxn>
              <a:cxn ang="0">
                <a:pos x="39" y="0"/>
              </a:cxn>
              <a:cxn ang="0">
                <a:pos x="35" y="0"/>
              </a:cxn>
              <a:cxn ang="0">
                <a:pos x="29" y="4"/>
              </a:cxn>
              <a:cxn ang="0">
                <a:pos x="25" y="8"/>
              </a:cxn>
              <a:cxn ang="0">
                <a:pos x="22" y="13"/>
              </a:cxn>
              <a:cxn ang="0">
                <a:pos x="19" y="19"/>
              </a:cxn>
              <a:cxn ang="0">
                <a:pos x="18" y="26"/>
              </a:cxn>
              <a:cxn ang="0">
                <a:pos x="17" y="32"/>
              </a:cxn>
              <a:cxn ang="0">
                <a:pos x="16" y="38"/>
              </a:cxn>
              <a:cxn ang="0">
                <a:pos x="14" y="47"/>
              </a:cxn>
              <a:cxn ang="0">
                <a:pos x="12" y="55"/>
              </a:cxn>
              <a:cxn ang="0">
                <a:pos x="12" y="64"/>
              </a:cxn>
              <a:cxn ang="0">
                <a:pos x="12" y="78"/>
              </a:cxn>
              <a:cxn ang="0">
                <a:pos x="14" y="87"/>
              </a:cxn>
              <a:cxn ang="0">
                <a:pos x="16" y="95"/>
              </a:cxn>
              <a:cxn ang="0">
                <a:pos x="17" y="103"/>
              </a:cxn>
              <a:cxn ang="0">
                <a:pos x="20" y="113"/>
              </a:cxn>
              <a:cxn ang="0">
                <a:pos x="23" y="122"/>
              </a:cxn>
              <a:cxn ang="0">
                <a:pos x="26" y="130"/>
              </a:cxn>
              <a:cxn ang="0">
                <a:pos x="30" y="135"/>
              </a:cxn>
              <a:cxn ang="0">
                <a:pos x="34" y="140"/>
              </a:cxn>
              <a:cxn ang="0">
                <a:pos x="39" y="146"/>
              </a:cxn>
              <a:cxn ang="0">
                <a:pos x="43" y="149"/>
              </a:cxn>
              <a:cxn ang="0">
                <a:pos x="47" y="150"/>
              </a:cxn>
              <a:cxn ang="0">
                <a:pos x="52" y="151"/>
              </a:cxn>
              <a:cxn ang="0">
                <a:pos x="58" y="151"/>
              </a:cxn>
              <a:cxn ang="0">
                <a:pos x="63" y="148"/>
              </a:cxn>
              <a:cxn ang="0">
                <a:pos x="70" y="142"/>
              </a:cxn>
            </a:cxnLst>
            <a:rect l="0" t="0" r="r" b="b"/>
            <a:pathLst>
              <a:path w="85" h="152">
                <a:moveTo>
                  <a:pt x="0" y="107"/>
                </a:moveTo>
                <a:lnTo>
                  <a:pt x="0" y="102"/>
                </a:lnTo>
                <a:lnTo>
                  <a:pt x="2" y="100"/>
                </a:lnTo>
                <a:lnTo>
                  <a:pt x="3" y="98"/>
                </a:lnTo>
                <a:lnTo>
                  <a:pt x="6" y="95"/>
                </a:lnTo>
                <a:lnTo>
                  <a:pt x="16" y="85"/>
                </a:lnTo>
                <a:lnTo>
                  <a:pt x="16" y="81"/>
                </a:lnTo>
                <a:lnTo>
                  <a:pt x="17" y="78"/>
                </a:lnTo>
                <a:lnTo>
                  <a:pt x="17" y="75"/>
                </a:lnTo>
                <a:lnTo>
                  <a:pt x="18" y="72"/>
                </a:lnTo>
                <a:lnTo>
                  <a:pt x="20" y="68"/>
                </a:lnTo>
                <a:lnTo>
                  <a:pt x="21" y="65"/>
                </a:lnTo>
                <a:lnTo>
                  <a:pt x="23" y="63"/>
                </a:lnTo>
                <a:lnTo>
                  <a:pt x="25" y="61"/>
                </a:lnTo>
                <a:lnTo>
                  <a:pt x="26" y="58"/>
                </a:lnTo>
                <a:lnTo>
                  <a:pt x="28" y="55"/>
                </a:lnTo>
                <a:lnTo>
                  <a:pt x="30" y="51"/>
                </a:lnTo>
                <a:lnTo>
                  <a:pt x="31" y="48"/>
                </a:lnTo>
                <a:lnTo>
                  <a:pt x="32" y="44"/>
                </a:lnTo>
                <a:lnTo>
                  <a:pt x="33" y="41"/>
                </a:lnTo>
                <a:lnTo>
                  <a:pt x="34" y="37"/>
                </a:lnTo>
                <a:lnTo>
                  <a:pt x="35" y="33"/>
                </a:lnTo>
                <a:lnTo>
                  <a:pt x="36" y="30"/>
                </a:lnTo>
                <a:lnTo>
                  <a:pt x="37" y="26"/>
                </a:lnTo>
                <a:lnTo>
                  <a:pt x="38" y="24"/>
                </a:lnTo>
                <a:lnTo>
                  <a:pt x="39" y="19"/>
                </a:lnTo>
                <a:lnTo>
                  <a:pt x="39" y="15"/>
                </a:lnTo>
                <a:lnTo>
                  <a:pt x="39" y="11"/>
                </a:lnTo>
                <a:lnTo>
                  <a:pt x="39" y="1"/>
                </a:lnTo>
                <a:lnTo>
                  <a:pt x="39" y="0"/>
                </a:lnTo>
                <a:lnTo>
                  <a:pt x="36" y="0"/>
                </a:lnTo>
                <a:lnTo>
                  <a:pt x="35" y="0"/>
                </a:lnTo>
                <a:lnTo>
                  <a:pt x="33" y="1"/>
                </a:lnTo>
                <a:lnTo>
                  <a:pt x="29" y="4"/>
                </a:lnTo>
                <a:lnTo>
                  <a:pt x="27" y="7"/>
                </a:lnTo>
                <a:lnTo>
                  <a:pt x="25" y="8"/>
                </a:lnTo>
                <a:lnTo>
                  <a:pt x="24" y="10"/>
                </a:lnTo>
                <a:lnTo>
                  <a:pt x="22" y="13"/>
                </a:lnTo>
                <a:lnTo>
                  <a:pt x="20" y="16"/>
                </a:lnTo>
                <a:lnTo>
                  <a:pt x="19" y="19"/>
                </a:lnTo>
                <a:lnTo>
                  <a:pt x="18" y="23"/>
                </a:lnTo>
                <a:lnTo>
                  <a:pt x="18" y="26"/>
                </a:lnTo>
                <a:lnTo>
                  <a:pt x="18" y="29"/>
                </a:lnTo>
                <a:lnTo>
                  <a:pt x="17" y="32"/>
                </a:lnTo>
                <a:lnTo>
                  <a:pt x="17" y="34"/>
                </a:lnTo>
                <a:lnTo>
                  <a:pt x="16" y="38"/>
                </a:lnTo>
                <a:lnTo>
                  <a:pt x="15" y="42"/>
                </a:lnTo>
                <a:lnTo>
                  <a:pt x="14" y="47"/>
                </a:lnTo>
                <a:lnTo>
                  <a:pt x="13" y="51"/>
                </a:lnTo>
                <a:lnTo>
                  <a:pt x="12" y="55"/>
                </a:lnTo>
                <a:lnTo>
                  <a:pt x="12" y="59"/>
                </a:lnTo>
                <a:lnTo>
                  <a:pt x="12" y="64"/>
                </a:lnTo>
                <a:lnTo>
                  <a:pt x="11" y="74"/>
                </a:lnTo>
                <a:lnTo>
                  <a:pt x="12" y="78"/>
                </a:lnTo>
                <a:lnTo>
                  <a:pt x="13" y="83"/>
                </a:lnTo>
                <a:lnTo>
                  <a:pt x="14" y="87"/>
                </a:lnTo>
                <a:lnTo>
                  <a:pt x="15" y="91"/>
                </a:lnTo>
                <a:lnTo>
                  <a:pt x="16" y="95"/>
                </a:lnTo>
                <a:lnTo>
                  <a:pt x="16" y="99"/>
                </a:lnTo>
                <a:lnTo>
                  <a:pt x="17" y="103"/>
                </a:lnTo>
                <a:lnTo>
                  <a:pt x="18" y="108"/>
                </a:lnTo>
                <a:lnTo>
                  <a:pt x="20" y="113"/>
                </a:lnTo>
                <a:lnTo>
                  <a:pt x="21" y="118"/>
                </a:lnTo>
                <a:lnTo>
                  <a:pt x="23" y="122"/>
                </a:lnTo>
                <a:lnTo>
                  <a:pt x="25" y="126"/>
                </a:lnTo>
                <a:lnTo>
                  <a:pt x="26" y="130"/>
                </a:lnTo>
                <a:lnTo>
                  <a:pt x="28" y="133"/>
                </a:lnTo>
                <a:lnTo>
                  <a:pt x="30" y="135"/>
                </a:lnTo>
                <a:lnTo>
                  <a:pt x="32" y="137"/>
                </a:lnTo>
                <a:lnTo>
                  <a:pt x="34" y="140"/>
                </a:lnTo>
                <a:lnTo>
                  <a:pt x="36" y="142"/>
                </a:lnTo>
                <a:lnTo>
                  <a:pt x="39" y="146"/>
                </a:lnTo>
                <a:lnTo>
                  <a:pt x="41" y="148"/>
                </a:lnTo>
                <a:lnTo>
                  <a:pt x="43" y="149"/>
                </a:lnTo>
                <a:lnTo>
                  <a:pt x="45" y="150"/>
                </a:lnTo>
                <a:lnTo>
                  <a:pt x="47" y="150"/>
                </a:lnTo>
                <a:lnTo>
                  <a:pt x="49" y="151"/>
                </a:lnTo>
                <a:lnTo>
                  <a:pt x="52" y="151"/>
                </a:lnTo>
                <a:lnTo>
                  <a:pt x="55" y="151"/>
                </a:lnTo>
                <a:lnTo>
                  <a:pt x="58" y="151"/>
                </a:lnTo>
                <a:lnTo>
                  <a:pt x="61" y="150"/>
                </a:lnTo>
                <a:lnTo>
                  <a:pt x="63" y="148"/>
                </a:lnTo>
                <a:lnTo>
                  <a:pt x="66" y="146"/>
                </a:lnTo>
                <a:lnTo>
                  <a:pt x="70" y="142"/>
                </a:lnTo>
                <a:lnTo>
                  <a:pt x="84" y="129"/>
                </a:lnTo>
              </a:path>
            </a:pathLst>
          </a:custGeom>
          <a:noFill/>
          <a:ln w="381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58" name="SMARTPenAnnotation83"/>
          <p:cNvSpPr>
            <a:spLocks/>
          </p:cNvSpPr>
          <p:nvPr/>
        </p:nvSpPr>
        <p:spPr bwMode="auto">
          <a:xfrm>
            <a:off x="1955800" y="4983163"/>
            <a:ext cx="134938" cy="179387"/>
          </a:xfrm>
          <a:custGeom>
            <a:avLst/>
            <a:gdLst/>
            <a:ahLst/>
            <a:cxnLst>
              <a:cxn ang="0">
                <a:pos x="34" y="14"/>
              </a:cxn>
              <a:cxn ang="0">
                <a:pos x="32" y="12"/>
              </a:cxn>
              <a:cxn ang="0">
                <a:pos x="29" y="11"/>
              </a:cxn>
              <a:cxn ang="0">
                <a:pos x="28" y="6"/>
              </a:cxn>
              <a:cxn ang="0">
                <a:pos x="25" y="6"/>
              </a:cxn>
              <a:cxn ang="0">
                <a:pos x="24" y="7"/>
              </a:cxn>
              <a:cxn ang="0">
                <a:pos x="22" y="10"/>
              </a:cxn>
              <a:cxn ang="0">
                <a:pos x="18" y="11"/>
              </a:cxn>
              <a:cxn ang="0">
                <a:pos x="15" y="14"/>
              </a:cxn>
              <a:cxn ang="0">
                <a:pos x="11" y="17"/>
              </a:cxn>
              <a:cxn ang="0">
                <a:pos x="8" y="21"/>
              </a:cxn>
              <a:cxn ang="0">
                <a:pos x="7" y="27"/>
              </a:cxn>
              <a:cxn ang="0">
                <a:pos x="4" y="34"/>
              </a:cxn>
              <a:cxn ang="0">
                <a:pos x="2" y="41"/>
              </a:cxn>
              <a:cxn ang="0">
                <a:pos x="1" y="49"/>
              </a:cxn>
              <a:cxn ang="0">
                <a:pos x="0" y="56"/>
              </a:cxn>
              <a:cxn ang="0">
                <a:pos x="0" y="91"/>
              </a:cxn>
              <a:cxn ang="0">
                <a:pos x="2" y="95"/>
              </a:cxn>
              <a:cxn ang="0">
                <a:pos x="4" y="99"/>
              </a:cxn>
              <a:cxn ang="0">
                <a:pos x="8" y="103"/>
              </a:cxn>
              <a:cxn ang="0">
                <a:pos x="16" y="111"/>
              </a:cxn>
              <a:cxn ang="0">
                <a:pos x="18" y="112"/>
              </a:cxn>
              <a:cxn ang="0">
                <a:pos x="20" y="111"/>
              </a:cxn>
              <a:cxn ang="0">
                <a:pos x="21" y="109"/>
              </a:cxn>
              <a:cxn ang="0">
                <a:pos x="25" y="104"/>
              </a:cxn>
              <a:cxn ang="0">
                <a:pos x="30" y="99"/>
              </a:cxn>
              <a:cxn ang="0">
                <a:pos x="32" y="94"/>
              </a:cxn>
              <a:cxn ang="0">
                <a:pos x="33" y="87"/>
              </a:cxn>
              <a:cxn ang="0">
                <a:pos x="33" y="80"/>
              </a:cxn>
              <a:cxn ang="0">
                <a:pos x="35" y="74"/>
              </a:cxn>
              <a:cxn ang="0">
                <a:pos x="37" y="69"/>
              </a:cxn>
              <a:cxn ang="0">
                <a:pos x="35" y="63"/>
              </a:cxn>
              <a:cxn ang="0">
                <a:pos x="34" y="56"/>
              </a:cxn>
              <a:cxn ang="0">
                <a:pos x="34" y="48"/>
              </a:cxn>
              <a:cxn ang="0">
                <a:pos x="33" y="37"/>
              </a:cxn>
              <a:cxn ang="0">
                <a:pos x="31" y="30"/>
              </a:cxn>
              <a:cxn ang="0">
                <a:pos x="29" y="24"/>
              </a:cxn>
              <a:cxn ang="0">
                <a:pos x="29" y="19"/>
              </a:cxn>
              <a:cxn ang="0">
                <a:pos x="28" y="12"/>
              </a:cxn>
              <a:cxn ang="0">
                <a:pos x="26" y="7"/>
              </a:cxn>
              <a:cxn ang="0">
                <a:pos x="24" y="3"/>
              </a:cxn>
              <a:cxn ang="0">
                <a:pos x="17" y="0"/>
              </a:cxn>
              <a:cxn ang="0">
                <a:pos x="17" y="6"/>
              </a:cxn>
              <a:cxn ang="0">
                <a:pos x="17" y="20"/>
              </a:cxn>
              <a:cxn ang="0">
                <a:pos x="20" y="24"/>
              </a:cxn>
              <a:cxn ang="0">
                <a:pos x="23" y="29"/>
              </a:cxn>
              <a:cxn ang="0">
                <a:pos x="30" y="43"/>
              </a:cxn>
              <a:cxn ang="0">
                <a:pos x="34" y="49"/>
              </a:cxn>
              <a:cxn ang="0">
                <a:pos x="37" y="53"/>
              </a:cxn>
              <a:cxn ang="0">
                <a:pos x="43" y="60"/>
              </a:cxn>
              <a:cxn ang="0">
                <a:pos x="49" y="65"/>
              </a:cxn>
              <a:cxn ang="0">
                <a:pos x="52" y="66"/>
              </a:cxn>
              <a:cxn ang="0">
                <a:pos x="56" y="68"/>
              </a:cxn>
              <a:cxn ang="0">
                <a:pos x="60" y="72"/>
              </a:cxn>
              <a:cxn ang="0">
                <a:pos x="64" y="75"/>
              </a:cxn>
              <a:cxn ang="0">
                <a:pos x="69" y="77"/>
              </a:cxn>
              <a:cxn ang="0">
                <a:pos x="75" y="78"/>
              </a:cxn>
              <a:cxn ang="0">
                <a:pos x="84" y="79"/>
              </a:cxn>
            </a:cxnLst>
            <a:rect l="0" t="0" r="r" b="b"/>
            <a:pathLst>
              <a:path w="85" h="113">
                <a:moveTo>
                  <a:pt x="34" y="17"/>
                </a:moveTo>
                <a:lnTo>
                  <a:pt x="34" y="14"/>
                </a:lnTo>
                <a:lnTo>
                  <a:pt x="33" y="13"/>
                </a:lnTo>
                <a:lnTo>
                  <a:pt x="32" y="12"/>
                </a:lnTo>
                <a:lnTo>
                  <a:pt x="29" y="11"/>
                </a:lnTo>
                <a:lnTo>
                  <a:pt x="28" y="7"/>
                </a:lnTo>
                <a:lnTo>
                  <a:pt x="28" y="6"/>
                </a:lnTo>
                <a:lnTo>
                  <a:pt x="27" y="6"/>
                </a:lnTo>
                <a:lnTo>
                  <a:pt x="25" y="6"/>
                </a:lnTo>
                <a:lnTo>
                  <a:pt x="24" y="6"/>
                </a:lnTo>
                <a:lnTo>
                  <a:pt x="24" y="7"/>
                </a:lnTo>
                <a:lnTo>
                  <a:pt x="23" y="10"/>
                </a:lnTo>
                <a:lnTo>
                  <a:pt x="22" y="10"/>
                </a:lnTo>
                <a:lnTo>
                  <a:pt x="19" y="11"/>
                </a:lnTo>
                <a:lnTo>
                  <a:pt x="18" y="11"/>
                </a:lnTo>
                <a:lnTo>
                  <a:pt x="16" y="13"/>
                </a:lnTo>
                <a:lnTo>
                  <a:pt x="15" y="14"/>
                </a:lnTo>
                <a:lnTo>
                  <a:pt x="13" y="15"/>
                </a:lnTo>
                <a:lnTo>
                  <a:pt x="11" y="17"/>
                </a:lnTo>
                <a:lnTo>
                  <a:pt x="9" y="19"/>
                </a:lnTo>
                <a:lnTo>
                  <a:pt x="8" y="21"/>
                </a:lnTo>
                <a:lnTo>
                  <a:pt x="7" y="24"/>
                </a:lnTo>
                <a:lnTo>
                  <a:pt x="7" y="27"/>
                </a:lnTo>
                <a:lnTo>
                  <a:pt x="6" y="31"/>
                </a:lnTo>
                <a:lnTo>
                  <a:pt x="4" y="34"/>
                </a:lnTo>
                <a:lnTo>
                  <a:pt x="3" y="38"/>
                </a:lnTo>
                <a:lnTo>
                  <a:pt x="2" y="41"/>
                </a:lnTo>
                <a:lnTo>
                  <a:pt x="1" y="45"/>
                </a:lnTo>
                <a:lnTo>
                  <a:pt x="1" y="49"/>
                </a:lnTo>
                <a:lnTo>
                  <a:pt x="0" y="52"/>
                </a:lnTo>
                <a:lnTo>
                  <a:pt x="0" y="56"/>
                </a:lnTo>
                <a:lnTo>
                  <a:pt x="0" y="64"/>
                </a:lnTo>
                <a:lnTo>
                  <a:pt x="0" y="91"/>
                </a:lnTo>
                <a:lnTo>
                  <a:pt x="1" y="93"/>
                </a:lnTo>
                <a:lnTo>
                  <a:pt x="2" y="95"/>
                </a:lnTo>
                <a:lnTo>
                  <a:pt x="3" y="97"/>
                </a:lnTo>
                <a:lnTo>
                  <a:pt x="4" y="99"/>
                </a:lnTo>
                <a:lnTo>
                  <a:pt x="6" y="101"/>
                </a:lnTo>
                <a:lnTo>
                  <a:pt x="8" y="103"/>
                </a:lnTo>
                <a:lnTo>
                  <a:pt x="11" y="107"/>
                </a:lnTo>
                <a:lnTo>
                  <a:pt x="16" y="111"/>
                </a:lnTo>
                <a:lnTo>
                  <a:pt x="17" y="112"/>
                </a:lnTo>
                <a:lnTo>
                  <a:pt x="18" y="112"/>
                </a:lnTo>
                <a:lnTo>
                  <a:pt x="19" y="112"/>
                </a:lnTo>
                <a:lnTo>
                  <a:pt x="20" y="111"/>
                </a:lnTo>
                <a:lnTo>
                  <a:pt x="21" y="110"/>
                </a:lnTo>
                <a:lnTo>
                  <a:pt x="21" y="109"/>
                </a:lnTo>
                <a:lnTo>
                  <a:pt x="24" y="106"/>
                </a:lnTo>
                <a:lnTo>
                  <a:pt x="25" y="104"/>
                </a:lnTo>
                <a:lnTo>
                  <a:pt x="27" y="103"/>
                </a:lnTo>
                <a:lnTo>
                  <a:pt x="30" y="99"/>
                </a:lnTo>
                <a:lnTo>
                  <a:pt x="31" y="97"/>
                </a:lnTo>
                <a:lnTo>
                  <a:pt x="32" y="94"/>
                </a:lnTo>
                <a:lnTo>
                  <a:pt x="33" y="90"/>
                </a:lnTo>
                <a:lnTo>
                  <a:pt x="33" y="87"/>
                </a:lnTo>
                <a:lnTo>
                  <a:pt x="33" y="84"/>
                </a:lnTo>
                <a:lnTo>
                  <a:pt x="33" y="80"/>
                </a:lnTo>
                <a:lnTo>
                  <a:pt x="34" y="77"/>
                </a:lnTo>
                <a:lnTo>
                  <a:pt x="35" y="74"/>
                </a:lnTo>
                <a:lnTo>
                  <a:pt x="37" y="72"/>
                </a:lnTo>
                <a:lnTo>
                  <a:pt x="37" y="69"/>
                </a:lnTo>
                <a:lnTo>
                  <a:pt x="36" y="66"/>
                </a:lnTo>
                <a:lnTo>
                  <a:pt x="35" y="63"/>
                </a:lnTo>
                <a:lnTo>
                  <a:pt x="35" y="59"/>
                </a:lnTo>
                <a:lnTo>
                  <a:pt x="34" y="56"/>
                </a:lnTo>
                <a:lnTo>
                  <a:pt x="34" y="52"/>
                </a:lnTo>
                <a:lnTo>
                  <a:pt x="34" y="48"/>
                </a:lnTo>
                <a:lnTo>
                  <a:pt x="34" y="41"/>
                </a:lnTo>
                <a:lnTo>
                  <a:pt x="33" y="37"/>
                </a:lnTo>
                <a:lnTo>
                  <a:pt x="32" y="33"/>
                </a:lnTo>
                <a:lnTo>
                  <a:pt x="31" y="30"/>
                </a:lnTo>
                <a:lnTo>
                  <a:pt x="30" y="27"/>
                </a:lnTo>
                <a:lnTo>
                  <a:pt x="29" y="24"/>
                </a:lnTo>
                <a:lnTo>
                  <a:pt x="29" y="21"/>
                </a:lnTo>
                <a:lnTo>
                  <a:pt x="29" y="19"/>
                </a:lnTo>
                <a:lnTo>
                  <a:pt x="28" y="15"/>
                </a:lnTo>
                <a:lnTo>
                  <a:pt x="28" y="12"/>
                </a:lnTo>
                <a:lnTo>
                  <a:pt x="28" y="9"/>
                </a:lnTo>
                <a:lnTo>
                  <a:pt x="26" y="7"/>
                </a:lnTo>
                <a:lnTo>
                  <a:pt x="25" y="4"/>
                </a:lnTo>
                <a:lnTo>
                  <a:pt x="24" y="3"/>
                </a:lnTo>
                <a:lnTo>
                  <a:pt x="22" y="2"/>
                </a:lnTo>
                <a:lnTo>
                  <a:pt x="17" y="0"/>
                </a:lnTo>
                <a:lnTo>
                  <a:pt x="17" y="3"/>
                </a:lnTo>
                <a:lnTo>
                  <a:pt x="17" y="6"/>
                </a:lnTo>
                <a:lnTo>
                  <a:pt x="17" y="18"/>
                </a:lnTo>
                <a:lnTo>
                  <a:pt x="17" y="20"/>
                </a:lnTo>
                <a:lnTo>
                  <a:pt x="18" y="22"/>
                </a:lnTo>
                <a:lnTo>
                  <a:pt x="20" y="24"/>
                </a:lnTo>
                <a:lnTo>
                  <a:pt x="21" y="27"/>
                </a:lnTo>
                <a:lnTo>
                  <a:pt x="23" y="29"/>
                </a:lnTo>
                <a:lnTo>
                  <a:pt x="26" y="36"/>
                </a:lnTo>
                <a:lnTo>
                  <a:pt x="30" y="43"/>
                </a:lnTo>
                <a:lnTo>
                  <a:pt x="32" y="46"/>
                </a:lnTo>
                <a:lnTo>
                  <a:pt x="34" y="49"/>
                </a:lnTo>
                <a:lnTo>
                  <a:pt x="36" y="51"/>
                </a:lnTo>
                <a:lnTo>
                  <a:pt x="37" y="53"/>
                </a:lnTo>
                <a:lnTo>
                  <a:pt x="39" y="56"/>
                </a:lnTo>
                <a:lnTo>
                  <a:pt x="43" y="60"/>
                </a:lnTo>
                <a:lnTo>
                  <a:pt x="47" y="63"/>
                </a:lnTo>
                <a:lnTo>
                  <a:pt x="49" y="65"/>
                </a:lnTo>
                <a:lnTo>
                  <a:pt x="51" y="66"/>
                </a:lnTo>
                <a:lnTo>
                  <a:pt x="52" y="66"/>
                </a:lnTo>
                <a:lnTo>
                  <a:pt x="54" y="67"/>
                </a:lnTo>
                <a:lnTo>
                  <a:pt x="56" y="68"/>
                </a:lnTo>
                <a:lnTo>
                  <a:pt x="58" y="70"/>
                </a:lnTo>
                <a:lnTo>
                  <a:pt x="60" y="72"/>
                </a:lnTo>
                <a:lnTo>
                  <a:pt x="62" y="73"/>
                </a:lnTo>
                <a:lnTo>
                  <a:pt x="64" y="75"/>
                </a:lnTo>
                <a:lnTo>
                  <a:pt x="66" y="76"/>
                </a:lnTo>
                <a:lnTo>
                  <a:pt x="69" y="77"/>
                </a:lnTo>
                <a:lnTo>
                  <a:pt x="72" y="77"/>
                </a:lnTo>
                <a:lnTo>
                  <a:pt x="75" y="78"/>
                </a:lnTo>
                <a:lnTo>
                  <a:pt x="77" y="78"/>
                </a:lnTo>
                <a:lnTo>
                  <a:pt x="84" y="79"/>
                </a:lnTo>
              </a:path>
            </a:pathLst>
          </a:custGeom>
          <a:noFill/>
          <a:ln w="381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59" name="SMARTPenAnnotation84"/>
          <p:cNvSpPr>
            <a:spLocks/>
          </p:cNvSpPr>
          <p:nvPr/>
        </p:nvSpPr>
        <p:spPr bwMode="auto">
          <a:xfrm>
            <a:off x="2062163" y="4840288"/>
            <a:ext cx="92075" cy="152400"/>
          </a:xfrm>
          <a:custGeom>
            <a:avLst/>
            <a:gdLst/>
            <a:ahLst/>
            <a:cxnLst>
              <a:cxn ang="0">
                <a:pos x="12" y="0"/>
              </a:cxn>
              <a:cxn ang="0">
                <a:pos x="6" y="0"/>
              </a:cxn>
              <a:cxn ang="0">
                <a:pos x="6" y="1"/>
              </a:cxn>
              <a:cxn ang="0">
                <a:pos x="6" y="5"/>
              </a:cxn>
              <a:cxn ang="0">
                <a:pos x="4" y="7"/>
              </a:cxn>
              <a:cxn ang="0">
                <a:pos x="3" y="8"/>
              </a:cxn>
              <a:cxn ang="0">
                <a:pos x="2" y="10"/>
              </a:cxn>
              <a:cxn ang="0">
                <a:pos x="2" y="13"/>
              </a:cxn>
              <a:cxn ang="0">
                <a:pos x="1" y="16"/>
              </a:cxn>
              <a:cxn ang="0">
                <a:pos x="1" y="19"/>
              </a:cxn>
              <a:cxn ang="0">
                <a:pos x="1" y="23"/>
              </a:cxn>
              <a:cxn ang="0">
                <a:pos x="1" y="30"/>
              </a:cxn>
              <a:cxn ang="0">
                <a:pos x="0" y="49"/>
              </a:cxn>
              <a:cxn ang="0">
                <a:pos x="1" y="52"/>
              </a:cxn>
              <a:cxn ang="0">
                <a:pos x="2" y="56"/>
              </a:cxn>
              <a:cxn ang="0">
                <a:pos x="3" y="60"/>
              </a:cxn>
              <a:cxn ang="0">
                <a:pos x="4" y="64"/>
              </a:cxn>
              <a:cxn ang="0">
                <a:pos x="5" y="67"/>
              </a:cxn>
              <a:cxn ang="0">
                <a:pos x="5" y="71"/>
              </a:cxn>
              <a:cxn ang="0">
                <a:pos x="6" y="74"/>
              </a:cxn>
              <a:cxn ang="0">
                <a:pos x="7" y="77"/>
              </a:cxn>
              <a:cxn ang="0">
                <a:pos x="9" y="79"/>
              </a:cxn>
              <a:cxn ang="0">
                <a:pos x="10" y="82"/>
              </a:cxn>
              <a:cxn ang="0">
                <a:pos x="12" y="84"/>
              </a:cxn>
              <a:cxn ang="0">
                <a:pos x="14" y="86"/>
              </a:cxn>
              <a:cxn ang="0">
                <a:pos x="16" y="88"/>
              </a:cxn>
              <a:cxn ang="0">
                <a:pos x="19" y="92"/>
              </a:cxn>
              <a:cxn ang="0">
                <a:pos x="21" y="93"/>
              </a:cxn>
              <a:cxn ang="0">
                <a:pos x="23" y="94"/>
              </a:cxn>
              <a:cxn ang="0">
                <a:pos x="25" y="94"/>
              </a:cxn>
              <a:cxn ang="0">
                <a:pos x="27" y="95"/>
              </a:cxn>
              <a:cxn ang="0">
                <a:pos x="29" y="95"/>
              </a:cxn>
              <a:cxn ang="0">
                <a:pos x="30" y="95"/>
              </a:cxn>
              <a:cxn ang="0">
                <a:pos x="32" y="95"/>
              </a:cxn>
              <a:cxn ang="0">
                <a:pos x="34" y="94"/>
              </a:cxn>
              <a:cxn ang="0">
                <a:pos x="36" y="92"/>
              </a:cxn>
              <a:cxn ang="0">
                <a:pos x="39" y="90"/>
              </a:cxn>
              <a:cxn ang="0">
                <a:pos x="41" y="88"/>
              </a:cxn>
              <a:cxn ang="0">
                <a:pos x="45" y="85"/>
              </a:cxn>
              <a:cxn ang="0">
                <a:pos x="47" y="81"/>
              </a:cxn>
              <a:cxn ang="0">
                <a:pos x="50" y="78"/>
              </a:cxn>
              <a:cxn ang="0">
                <a:pos x="57" y="67"/>
              </a:cxn>
            </a:cxnLst>
            <a:rect l="0" t="0" r="r" b="b"/>
            <a:pathLst>
              <a:path w="58" h="96">
                <a:moveTo>
                  <a:pt x="12" y="0"/>
                </a:moveTo>
                <a:lnTo>
                  <a:pt x="6" y="0"/>
                </a:lnTo>
                <a:lnTo>
                  <a:pt x="6" y="1"/>
                </a:lnTo>
                <a:lnTo>
                  <a:pt x="6" y="5"/>
                </a:lnTo>
                <a:lnTo>
                  <a:pt x="4" y="7"/>
                </a:lnTo>
                <a:lnTo>
                  <a:pt x="3" y="8"/>
                </a:lnTo>
                <a:lnTo>
                  <a:pt x="2" y="10"/>
                </a:lnTo>
                <a:lnTo>
                  <a:pt x="2" y="13"/>
                </a:lnTo>
                <a:lnTo>
                  <a:pt x="1" y="16"/>
                </a:lnTo>
                <a:lnTo>
                  <a:pt x="1" y="19"/>
                </a:lnTo>
                <a:lnTo>
                  <a:pt x="1" y="23"/>
                </a:lnTo>
                <a:lnTo>
                  <a:pt x="1" y="30"/>
                </a:lnTo>
                <a:lnTo>
                  <a:pt x="0" y="49"/>
                </a:lnTo>
                <a:lnTo>
                  <a:pt x="1" y="52"/>
                </a:lnTo>
                <a:lnTo>
                  <a:pt x="2" y="56"/>
                </a:lnTo>
                <a:lnTo>
                  <a:pt x="3" y="60"/>
                </a:lnTo>
                <a:lnTo>
                  <a:pt x="4" y="64"/>
                </a:lnTo>
                <a:lnTo>
                  <a:pt x="5" y="67"/>
                </a:lnTo>
                <a:lnTo>
                  <a:pt x="5" y="71"/>
                </a:lnTo>
                <a:lnTo>
                  <a:pt x="6" y="74"/>
                </a:lnTo>
                <a:lnTo>
                  <a:pt x="7" y="77"/>
                </a:lnTo>
                <a:lnTo>
                  <a:pt x="9" y="79"/>
                </a:lnTo>
                <a:lnTo>
                  <a:pt x="10" y="82"/>
                </a:lnTo>
                <a:lnTo>
                  <a:pt x="12" y="84"/>
                </a:lnTo>
                <a:lnTo>
                  <a:pt x="14" y="86"/>
                </a:lnTo>
                <a:lnTo>
                  <a:pt x="16" y="88"/>
                </a:lnTo>
                <a:lnTo>
                  <a:pt x="19" y="92"/>
                </a:lnTo>
                <a:lnTo>
                  <a:pt x="21" y="93"/>
                </a:lnTo>
                <a:lnTo>
                  <a:pt x="23" y="94"/>
                </a:lnTo>
                <a:lnTo>
                  <a:pt x="25" y="94"/>
                </a:lnTo>
                <a:lnTo>
                  <a:pt x="27" y="95"/>
                </a:lnTo>
                <a:lnTo>
                  <a:pt x="29" y="95"/>
                </a:lnTo>
                <a:lnTo>
                  <a:pt x="30" y="95"/>
                </a:lnTo>
                <a:lnTo>
                  <a:pt x="32" y="95"/>
                </a:lnTo>
                <a:lnTo>
                  <a:pt x="34" y="94"/>
                </a:lnTo>
                <a:lnTo>
                  <a:pt x="36" y="92"/>
                </a:lnTo>
                <a:lnTo>
                  <a:pt x="39" y="90"/>
                </a:lnTo>
                <a:lnTo>
                  <a:pt x="41" y="88"/>
                </a:lnTo>
                <a:lnTo>
                  <a:pt x="45" y="85"/>
                </a:lnTo>
                <a:lnTo>
                  <a:pt x="47" y="81"/>
                </a:lnTo>
                <a:lnTo>
                  <a:pt x="50" y="78"/>
                </a:lnTo>
                <a:lnTo>
                  <a:pt x="57" y="67"/>
                </a:lnTo>
              </a:path>
            </a:pathLst>
          </a:custGeom>
          <a:noFill/>
          <a:ln w="381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60" name="SMARTPenAnnotation85"/>
          <p:cNvSpPr>
            <a:spLocks/>
          </p:cNvSpPr>
          <p:nvPr/>
        </p:nvSpPr>
        <p:spPr bwMode="auto">
          <a:xfrm>
            <a:off x="2098675" y="4776788"/>
            <a:ext cx="233363" cy="180975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3" y="8"/>
              </a:cxn>
              <a:cxn ang="0">
                <a:pos x="4" y="12"/>
              </a:cxn>
              <a:cxn ang="0">
                <a:pos x="6" y="16"/>
              </a:cxn>
              <a:cxn ang="0">
                <a:pos x="8" y="22"/>
              </a:cxn>
              <a:cxn ang="0">
                <a:pos x="10" y="27"/>
              </a:cxn>
              <a:cxn ang="0">
                <a:pos x="11" y="32"/>
              </a:cxn>
              <a:cxn ang="0">
                <a:pos x="14" y="36"/>
              </a:cxn>
              <a:cxn ang="0">
                <a:pos x="15" y="40"/>
              </a:cxn>
              <a:cxn ang="0">
                <a:pos x="17" y="44"/>
              </a:cxn>
              <a:cxn ang="0">
                <a:pos x="22" y="50"/>
              </a:cxn>
              <a:cxn ang="0">
                <a:pos x="27" y="57"/>
              </a:cxn>
              <a:cxn ang="0">
                <a:pos x="31" y="64"/>
              </a:cxn>
              <a:cxn ang="0">
                <a:pos x="38" y="75"/>
              </a:cxn>
              <a:cxn ang="0">
                <a:pos x="44" y="83"/>
              </a:cxn>
              <a:cxn ang="0">
                <a:pos x="54" y="93"/>
              </a:cxn>
              <a:cxn ang="0">
                <a:pos x="65" y="105"/>
              </a:cxn>
              <a:cxn ang="0">
                <a:pos x="66" y="109"/>
              </a:cxn>
              <a:cxn ang="0">
                <a:pos x="69" y="111"/>
              </a:cxn>
              <a:cxn ang="0">
                <a:pos x="73" y="110"/>
              </a:cxn>
              <a:cxn ang="0">
                <a:pos x="70" y="105"/>
              </a:cxn>
              <a:cxn ang="0">
                <a:pos x="69" y="101"/>
              </a:cxn>
              <a:cxn ang="0">
                <a:pos x="67" y="97"/>
              </a:cxn>
              <a:cxn ang="0">
                <a:pos x="65" y="91"/>
              </a:cxn>
              <a:cxn ang="0">
                <a:pos x="63" y="86"/>
              </a:cxn>
              <a:cxn ang="0">
                <a:pos x="62" y="80"/>
              </a:cxn>
              <a:cxn ang="0">
                <a:pos x="58" y="68"/>
              </a:cxn>
              <a:cxn ang="0">
                <a:pos x="57" y="62"/>
              </a:cxn>
              <a:cxn ang="0">
                <a:pos x="57" y="56"/>
              </a:cxn>
              <a:cxn ang="0">
                <a:pos x="56" y="33"/>
              </a:cxn>
              <a:cxn ang="0">
                <a:pos x="58" y="29"/>
              </a:cxn>
              <a:cxn ang="0">
                <a:pos x="61" y="26"/>
              </a:cxn>
              <a:cxn ang="0">
                <a:pos x="66" y="23"/>
              </a:cxn>
              <a:cxn ang="0">
                <a:pos x="73" y="23"/>
              </a:cxn>
              <a:cxn ang="0">
                <a:pos x="80" y="26"/>
              </a:cxn>
              <a:cxn ang="0">
                <a:pos x="86" y="28"/>
              </a:cxn>
              <a:cxn ang="0">
                <a:pos x="92" y="31"/>
              </a:cxn>
              <a:cxn ang="0">
                <a:pos x="95" y="36"/>
              </a:cxn>
              <a:cxn ang="0">
                <a:pos x="100" y="41"/>
              </a:cxn>
              <a:cxn ang="0">
                <a:pos x="106" y="44"/>
              </a:cxn>
              <a:cxn ang="0">
                <a:pos x="111" y="46"/>
              </a:cxn>
              <a:cxn ang="0">
                <a:pos x="118" y="51"/>
              </a:cxn>
              <a:cxn ang="0">
                <a:pos x="124" y="57"/>
              </a:cxn>
              <a:cxn ang="0">
                <a:pos x="128" y="60"/>
              </a:cxn>
              <a:cxn ang="0">
                <a:pos x="134" y="64"/>
              </a:cxn>
              <a:cxn ang="0">
                <a:pos x="139" y="66"/>
              </a:cxn>
            </a:cxnLst>
            <a:rect l="0" t="0" r="r" b="b"/>
            <a:pathLst>
              <a:path w="147" h="114">
                <a:moveTo>
                  <a:pt x="0" y="0"/>
                </a:moveTo>
                <a:lnTo>
                  <a:pt x="0" y="3"/>
                </a:lnTo>
                <a:lnTo>
                  <a:pt x="1" y="5"/>
                </a:lnTo>
                <a:lnTo>
                  <a:pt x="3" y="8"/>
                </a:lnTo>
                <a:lnTo>
                  <a:pt x="4" y="10"/>
                </a:lnTo>
                <a:lnTo>
                  <a:pt x="4" y="12"/>
                </a:lnTo>
                <a:lnTo>
                  <a:pt x="5" y="14"/>
                </a:lnTo>
                <a:lnTo>
                  <a:pt x="6" y="16"/>
                </a:lnTo>
                <a:lnTo>
                  <a:pt x="7" y="19"/>
                </a:lnTo>
                <a:lnTo>
                  <a:pt x="8" y="22"/>
                </a:lnTo>
                <a:lnTo>
                  <a:pt x="9" y="25"/>
                </a:lnTo>
                <a:lnTo>
                  <a:pt x="10" y="27"/>
                </a:lnTo>
                <a:lnTo>
                  <a:pt x="10" y="30"/>
                </a:lnTo>
                <a:lnTo>
                  <a:pt x="11" y="32"/>
                </a:lnTo>
                <a:lnTo>
                  <a:pt x="12" y="34"/>
                </a:lnTo>
                <a:lnTo>
                  <a:pt x="14" y="36"/>
                </a:lnTo>
                <a:lnTo>
                  <a:pt x="15" y="38"/>
                </a:lnTo>
                <a:lnTo>
                  <a:pt x="15" y="40"/>
                </a:lnTo>
                <a:lnTo>
                  <a:pt x="16" y="42"/>
                </a:lnTo>
                <a:lnTo>
                  <a:pt x="17" y="44"/>
                </a:lnTo>
                <a:lnTo>
                  <a:pt x="20" y="47"/>
                </a:lnTo>
                <a:lnTo>
                  <a:pt x="22" y="50"/>
                </a:lnTo>
                <a:lnTo>
                  <a:pt x="25" y="54"/>
                </a:lnTo>
                <a:lnTo>
                  <a:pt x="27" y="57"/>
                </a:lnTo>
                <a:lnTo>
                  <a:pt x="29" y="61"/>
                </a:lnTo>
                <a:lnTo>
                  <a:pt x="31" y="64"/>
                </a:lnTo>
                <a:lnTo>
                  <a:pt x="35" y="72"/>
                </a:lnTo>
                <a:lnTo>
                  <a:pt x="38" y="75"/>
                </a:lnTo>
                <a:lnTo>
                  <a:pt x="41" y="79"/>
                </a:lnTo>
                <a:lnTo>
                  <a:pt x="44" y="83"/>
                </a:lnTo>
                <a:lnTo>
                  <a:pt x="49" y="89"/>
                </a:lnTo>
                <a:lnTo>
                  <a:pt x="54" y="93"/>
                </a:lnTo>
                <a:lnTo>
                  <a:pt x="64" y="103"/>
                </a:lnTo>
                <a:lnTo>
                  <a:pt x="65" y="105"/>
                </a:lnTo>
                <a:lnTo>
                  <a:pt x="66" y="107"/>
                </a:lnTo>
                <a:lnTo>
                  <a:pt x="66" y="109"/>
                </a:lnTo>
                <a:lnTo>
                  <a:pt x="67" y="110"/>
                </a:lnTo>
                <a:lnTo>
                  <a:pt x="69" y="111"/>
                </a:lnTo>
                <a:lnTo>
                  <a:pt x="73" y="113"/>
                </a:lnTo>
                <a:lnTo>
                  <a:pt x="73" y="110"/>
                </a:lnTo>
                <a:lnTo>
                  <a:pt x="72" y="108"/>
                </a:lnTo>
                <a:lnTo>
                  <a:pt x="70" y="105"/>
                </a:lnTo>
                <a:lnTo>
                  <a:pt x="69" y="103"/>
                </a:lnTo>
                <a:lnTo>
                  <a:pt x="69" y="101"/>
                </a:lnTo>
                <a:lnTo>
                  <a:pt x="68" y="100"/>
                </a:lnTo>
                <a:lnTo>
                  <a:pt x="67" y="97"/>
                </a:lnTo>
                <a:lnTo>
                  <a:pt x="66" y="94"/>
                </a:lnTo>
                <a:lnTo>
                  <a:pt x="65" y="91"/>
                </a:lnTo>
                <a:lnTo>
                  <a:pt x="64" y="88"/>
                </a:lnTo>
                <a:lnTo>
                  <a:pt x="63" y="86"/>
                </a:lnTo>
                <a:lnTo>
                  <a:pt x="63" y="84"/>
                </a:lnTo>
                <a:lnTo>
                  <a:pt x="62" y="80"/>
                </a:lnTo>
                <a:lnTo>
                  <a:pt x="59" y="72"/>
                </a:lnTo>
                <a:lnTo>
                  <a:pt x="58" y="68"/>
                </a:lnTo>
                <a:lnTo>
                  <a:pt x="57" y="65"/>
                </a:lnTo>
                <a:lnTo>
                  <a:pt x="57" y="62"/>
                </a:lnTo>
                <a:lnTo>
                  <a:pt x="57" y="59"/>
                </a:lnTo>
                <a:lnTo>
                  <a:pt x="57" y="56"/>
                </a:lnTo>
                <a:lnTo>
                  <a:pt x="56" y="49"/>
                </a:lnTo>
                <a:lnTo>
                  <a:pt x="56" y="33"/>
                </a:lnTo>
                <a:lnTo>
                  <a:pt x="57" y="31"/>
                </a:lnTo>
                <a:lnTo>
                  <a:pt x="58" y="29"/>
                </a:lnTo>
                <a:lnTo>
                  <a:pt x="59" y="27"/>
                </a:lnTo>
                <a:lnTo>
                  <a:pt x="61" y="26"/>
                </a:lnTo>
                <a:lnTo>
                  <a:pt x="62" y="25"/>
                </a:lnTo>
                <a:lnTo>
                  <a:pt x="66" y="23"/>
                </a:lnTo>
                <a:lnTo>
                  <a:pt x="70" y="23"/>
                </a:lnTo>
                <a:lnTo>
                  <a:pt x="73" y="23"/>
                </a:lnTo>
                <a:lnTo>
                  <a:pt x="76" y="24"/>
                </a:lnTo>
                <a:lnTo>
                  <a:pt x="80" y="26"/>
                </a:lnTo>
                <a:lnTo>
                  <a:pt x="84" y="27"/>
                </a:lnTo>
                <a:lnTo>
                  <a:pt x="86" y="28"/>
                </a:lnTo>
                <a:lnTo>
                  <a:pt x="90" y="30"/>
                </a:lnTo>
                <a:lnTo>
                  <a:pt x="92" y="31"/>
                </a:lnTo>
                <a:lnTo>
                  <a:pt x="94" y="33"/>
                </a:lnTo>
                <a:lnTo>
                  <a:pt x="95" y="36"/>
                </a:lnTo>
                <a:lnTo>
                  <a:pt x="97" y="39"/>
                </a:lnTo>
                <a:lnTo>
                  <a:pt x="100" y="41"/>
                </a:lnTo>
                <a:lnTo>
                  <a:pt x="103" y="43"/>
                </a:lnTo>
                <a:lnTo>
                  <a:pt x="106" y="44"/>
                </a:lnTo>
                <a:lnTo>
                  <a:pt x="109" y="45"/>
                </a:lnTo>
                <a:lnTo>
                  <a:pt x="111" y="46"/>
                </a:lnTo>
                <a:lnTo>
                  <a:pt x="116" y="50"/>
                </a:lnTo>
                <a:lnTo>
                  <a:pt x="118" y="51"/>
                </a:lnTo>
                <a:lnTo>
                  <a:pt x="120" y="53"/>
                </a:lnTo>
                <a:lnTo>
                  <a:pt x="124" y="57"/>
                </a:lnTo>
                <a:lnTo>
                  <a:pt x="125" y="59"/>
                </a:lnTo>
                <a:lnTo>
                  <a:pt x="128" y="60"/>
                </a:lnTo>
                <a:lnTo>
                  <a:pt x="131" y="62"/>
                </a:lnTo>
                <a:lnTo>
                  <a:pt x="134" y="64"/>
                </a:lnTo>
                <a:lnTo>
                  <a:pt x="137" y="65"/>
                </a:lnTo>
                <a:lnTo>
                  <a:pt x="139" y="66"/>
                </a:lnTo>
                <a:lnTo>
                  <a:pt x="146" y="68"/>
                </a:lnTo>
              </a:path>
            </a:pathLst>
          </a:custGeom>
          <a:noFill/>
          <a:ln w="381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61" name="SMARTPenAnnotation86"/>
          <p:cNvSpPr>
            <a:spLocks/>
          </p:cNvSpPr>
          <p:nvPr/>
        </p:nvSpPr>
        <p:spPr bwMode="auto">
          <a:xfrm>
            <a:off x="2374900" y="4456113"/>
            <a:ext cx="65088" cy="179387"/>
          </a:xfrm>
          <a:custGeom>
            <a:avLst/>
            <a:gdLst/>
            <a:ahLst/>
            <a:cxnLst>
              <a:cxn ang="0">
                <a:pos x="18" y="11"/>
              </a:cxn>
              <a:cxn ang="0">
                <a:pos x="17" y="14"/>
              </a:cxn>
              <a:cxn ang="0">
                <a:pos x="16" y="17"/>
              </a:cxn>
              <a:cxn ang="0">
                <a:pos x="13" y="21"/>
              </a:cxn>
              <a:cxn ang="0">
                <a:pos x="9" y="24"/>
              </a:cxn>
              <a:cxn ang="0">
                <a:pos x="7" y="28"/>
              </a:cxn>
              <a:cxn ang="0">
                <a:pos x="7" y="32"/>
              </a:cxn>
              <a:cxn ang="0">
                <a:pos x="6" y="36"/>
              </a:cxn>
              <a:cxn ang="0">
                <a:pos x="6" y="44"/>
              </a:cxn>
              <a:cxn ang="0">
                <a:pos x="5" y="58"/>
              </a:cxn>
              <a:cxn ang="0">
                <a:pos x="3" y="66"/>
              </a:cxn>
              <a:cxn ang="0">
                <a:pos x="3" y="73"/>
              </a:cxn>
              <a:cxn ang="0">
                <a:pos x="5" y="81"/>
              </a:cxn>
              <a:cxn ang="0">
                <a:pos x="5" y="88"/>
              </a:cxn>
              <a:cxn ang="0">
                <a:pos x="6" y="99"/>
              </a:cxn>
              <a:cxn ang="0">
                <a:pos x="7" y="105"/>
              </a:cxn>
              <a:cxn ang="0">
                <a:pos x="10" y="109"/>
              </a:cxn>
              <a:cxn ang="0">
                <a:pos x="14" y="111"/>
              </a:cxn>
              <a:cxn ang="0">
                <a:pos x="17" y="112"/>
              </a:cxn>
              <a:cxn ang="0">
                <a:pos x="21" y="112"/>
              </a:cxn>
              <a:cxn ang="0">
                <a:pos x="25" y="112"/>
              </a:cxn>
              <a:cxn ang="0">
                <a:pos x="28" y="111"/>
              </a:cxn>
              <a:cxn ang="0">
                <a:pos x="32" y="108"/>
              </a:cxn>
              <a:cxn ang="0">
                <a:pos x="33" y="105"/>
              </a:cxn>
              <a:cxn ang="0">
                <a:pos x="35" y="101"/>
              </a:cxn>
              <a:cxn ang="0">
                <a:pos x="38" y="97"/>
              </a:cxn>
              <a:cxn ang="0">
                <a:pos x="39" y="91"/>
              </a:cxn>
              <a:cxn ang="0">
                <a:pos x="39" y="84"/>
              </a:cxn>
              <a:cxn ang="0">
                <a:pos x="40" y="69"/>
              </a:cxn>
              <a:cxn ang="0">
                <a:pos x="38" y="60"/>
              </a:cxn>
              <a:cxn ang="0">
                <a:pos x="35" y="51"/>
              </a:cxn>
              <a:cxn ang="0">
                <a:pos x="32" y="45"/>
              </a:cxn>
              <a:cxn ang="0">
                <a:pos x="26" y="35"/>
              </a:cxn>
              <a:cxn ang="0">
                <a:pos x="24" y="28"/>
              </a:cxn>
              <a:cxn ang="0">
                <a:pos x="23" y="21"/>
              </a:cxn>
              <a:cxn ang="0">
                <a:pos x="20" y="16"/>
              </a:cxn>
              <a:cxn ang="0">
                <a:pos x="15" y="10"/>
              </a:cxn>
              <a:cxn ang="0">
                <a:pos x="9" y="4"/>
              </a:cxn>
              <a:cxn ang="0">
                <a:pos x="0" y="0"/>
              </a:cxn>
            </a:cxnLst>
            <a:rect l="0" t="0" r="r" b="b"/>
            <a:pathLst>
              <a:path w="41" h="113">
                <a:moveTo>
                  <a:pt x="23" y="11"/>
                </a:moveTo>
                <a:lnTo>
                  <a:pt x="18" y="11"/>
                </a:lnTo>
                <a:lnTo>
                  <a:pt x="18" y="12"/>
                </a:lnTo>
                <a:lnTo>
                  <a:pt x="17" y="14"/>
                </a:lnTo>
                <a:lnTo>
                  <a:pt x="17" y="16"/>
                </a:lnTo>
                <a:lnTo>
                  <a:pt x="16" y="17"/>
                </a:lnTo>
                <a:lnTo>
                  <a:pt x="14" y="19"/>
                </a:lnTo>
                <a:lnTo>
                  <a:pt x="13" y="21"/>
                </a:lnTo>
                <a:lnTo>
                  <a:pt x="11" y="23"/>
                </a:lnTo>
                <a:lnTo>
                  <a:pt x="9" y="24"/>
                </a:lnTo>
                <a:lnTo>
                  <a:pt x="8" y="26"/>
                </a:lnTo>
                <a:lnTo>
                  <a:pt x="7" y="28"/>
                </a:lnTo>
                <a:lnTo>
                  <a:pt x="7" y="30"/>
                </a:lnTo>
                <a:lnTo>
                  <a:pt x="7" y="32"/>
                </a:lnTo>
                <a:lnTo>
                  <a:pt x="6" y="34"/>
                </a:lnTo>
                <a:lnTo>
                  <a:pt x="6" y="36"/>
                </a:lnTo>
                <a:lnTo>
                  <a:pt x="6" y="38"/>
                </a:lnTo>
                <a:lnTo>
                  <a:pt x="6" y="44"/>
                </a:lnTo>
                <a:lnTo>
                  <a:pt x="6" y="55"/>
                </a:lnTo>
                <a:lnTo>
                  <a:pt x="5" y="58"/>
                </a:lnTo>
                <a:lnTo>
                  <a:pt x="4" y="62"/>
                </a:lnTo>
                <a:lnTo>
                  <a:pt x="3" y="66"/>
                </a:lnTo>
                <a:lnTo>
                  <a:pt x="3" y="69"/>
                </a:lnTo>
                <a:lnTo>
                  <a:pt x="3" y="73"/>
                </a:lnTo>
                <a:lnTo>
                  <a:pt x="4" y="77"/>
                </a:lnTo>
                <a:lnTo>
                  <a:pt x="5" y="81"/>
                </a:lnTo>
                <a:lnTo>
                  <a:pt x="5" y="84"/>
                </a:lnTo>
                <a:lnTo>
                  <a:pt x="5" y="88"/>
                </a:lnTo>
                <a:lnTo>
                  <a:pt x="6" y="92"/>
                </a:lnTo>
                <a:lnTo>
                  <a:pt x="6" y="99"/>
                </a:lnTo>
                <a:lnTo>
                  <a:pt x="6" y="102"/>
                </a:lnTo>
                <a:lnTo>
                  <a:pt x="7" y="105"/>
                </a:lnTo>
                <a:lnTo>
                  <a:pt x="9" y="108"/>
                </a:lnTo>
                <a:lnTo>
                  <a:pt x="10" y="109"/>
                </a:lnTo>
                <a:lnTo>
                  <a:pt x="12" y="110"/>
                </a:lnTo>
                <a:lnTo>
                  <a:pt x="14" y="111"/>
                </a:lnTo>
                <a:lnTo>
                  <a:pt x="15" y="111"/>
                </a:lnTo>
                <a:lnTo>
                  <a:pt x="17" y="112"/>
                </a:lnTo>
                <a:lnTo>
                  <a:pt x="19" y="112"/>
                </a:lnTo>
                <a:lnTo>
                  <a:pt x="21" y="112"/>
                </a:lnTo>
                <a:lnTo>
                  <a:pt x="23" y="112"/>
                </a:lnTo>
                <a:lnTo>
                  <a:pt x="25" y="112"/>
                </a:lnTo>
                <a:lnTo>
                  <a:pt x="27" y="112"/>
                </a:lnTo>
                <a:lnTo>
                  <a:pt x="28" y="111"/>
                </a:lnTo>
                <a:lnTo>
                  <a:pt x="30" y="109"/>
                </a:lnTo>
                <a:lnTo>
                  <a:pt x="32" y="108"/>
                </a:lnTo>
                <a:lnTo>
                  <a:pt x="32" y="106"/>
                </a:lnTo>
                <a:lnTo>
                  <a:pt x="33" y="105"/>
                </a:lnTo>
                <a:lnTo>
                  <a:pt x="34" y="103"/>
                </a:lnTo>
                <a:lnTo>
                  <a:pt x="35" y="101"/>
                </a:lnTo>
                <a:lnTo>
                  <a:pt x="37" y="99"/>
                </a:lnTo>
                <a:lnTo>
                  <a:pt x="38" y="97"/>
                </a:lnTo>
                <a:lnTo>
                  <a:pt x="38" y="94"/>
                </a:lnTo>
                <a:lnTo>
                  <a:pt x="39" y="91"/>
                </a:lnTo>
                <a:lnTo>
                  <a:pt x="39" y="87"/>
                </a:lnTo>
                <a:lnTo>
                  <a:pt x="39" y="84"/>
                </a:lnTo>
                <a:lnTo>
                  <a:pt x="39" y="77"/>
                </a:lnTo>
                <a:lnTo>
                  <a:pt x="40" y="69"/>
                </a:lnTo>
                <a:lnTo>
                  <a:pt x="39" y="65"/>
                </a:lnTo>
                <a:lnTo>
                  <a:pt x="38" y="60"/>
                </a:lnTo>
                <a:lnTo>
                  <a:pt x="37" y="55"/>
                </a:lnTo>
                <a:lnTo>
                  <a:pt x="35" y="51"/>
                </a:lnTo>
                <a:lnTo>
                  <a:pt x="33" y="48"/>
                </a:lnTo>
                <a:lnTo>
                  <a:pt x="32" y="45"/>
                </a:lnTo>
                <a:lnTo>
                  <a:pt x="30" y="42"/>
                </a:lnTo>
                <a:lnTo>
                  <a:pt x="26" y="35"/>
                </a:lnTo>
                <a:lnTo>
                  <a:pt x="25" y="31"/>
                </a:lnTo>
                <a:lnTo>
                  <a:pt x="24" y="28"/>
                </a:lnTo>
                <a:lnTo>
                  <a:pt x="24" y="24"/>
                </a:lnTo>
                <a:lnTo>
                  <a:pt x="23" y="21"/>
                </a:lnTo>
                <a:lnTo>
                  <a:pt x="22" y="18"/>
                </a:lnTo>
                <a:lnTo>
                  <a:pt x="20" y="16"/>
                </a:lnTo>
                <a:lnTo>
                  <a:pt x="18" y="13"/>
                </a:lnTo>
                <a:lnTo>
                  <a:pt x="15" y="10"/>
                </a:lnTo>
                <a:lnTo>
                  <a:pt x="12" y="7"/>
                </a:lnTo>
                <a:lnTo>
                  <a:pt x="9" y="4"/>
                </a:lnTo>
                <a:lnTo>
                  <a:pt x="7" y="3"/>
                </a:lnTo>
                <a:lnTo>
                  <a:pt x="0" y="0"/>
                </a:lnTo>
              </a:path>
            </a:pathLst>
          </a:custGeom>
          <a:noFill/>
          <a:ln w="381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62" name="SMARTPenAnnotation87"/>
          <p:cNvSpPr>
            <a:spLocks/>
          </p:cNvSpPr>
          <p:nvPr/>
        </p:nvSpPr>
        <p:spPr bwMode="auto">
          <a:xfrm>
            <a:off x="2401888" y="4268788"/>
            <a:ext cx="136525" cy="2428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"/>
              </a:cxn>
              <a:cxn ang="0">
                <a:pos x="1" y="4"/>
              </a:cxn>
              <a:cxn ang="0">
                <a:pos x="3" y="8"/>
              </a:cxn>
              <a:cxn ang="0">
                <a:pos x="5" y="10"/>
              </a:cxn>
              <a:cxn ang="0">
                <a:pos x="7" y="14"/>
              </a:cxn>
              <a:cxn ang="0">
                <a:pos x="9" y="17"/>
              </a:cxn>
              <a:cxn ang="0">
                <a:pos x="9" y="20"/>
              </a:cxn>
              <a:cxn ang="0">
                <a:pos x="10" y="23"/>
              </a:cxn>
              <a:cxn ang="0">
                <a:pos x="11" y="27"/>
              </a:cxn>
              <a:cxn ang="0">
                <a:pos x="11" y="30"/>
              </a:cxn>
              <a:cxn ang="0">
                <a:pos x="13" y="32"/>
              </a:cxn>
              <a:cxn ang="0">
                <a:pos x="15" y="37"/>
              </a:cxn>
              <a:cxn ang="0">
                <a:pos x="16" y="41"/>
              </a:cxn>
              <a:cxn ang="0">
                <a:pos x="17" y="43"/>
              </a:cxn>
              <a:cxn ang="0">
                <a:pos x="18" y="46"/>
              </a:cxn>
              <a:cxn ang="0">
                <a:pos x="20" y="50"/>
              </a:cxn>
              <a:cxn ang="0">
                <a:pos x="21" y="54"/>
              </a:cxn>
              <a:cxn ang="0">
                <a:pos x="25" y="63"/>
              </a:cxn>
              <a:cxn ang="0">
                <a:pos x="27" y="68"/>
              </a:cxn>
              <a:cxn ang="0">
                <a:pos x="30" y="72"/>
              </a:cxn>
              <a:cxn ang="0">
                <a:pos x="33" y="76"/>
              </a:cxn>
              <a:cxn ang="0">
                <a:pos x="36" y="81"/>
              </a:cxn>
              <a:cxn ang="0">
                <a:pos x="38" y="85"/>
              </a:cxn>
              <a:cxn ang="0">
                <a:pos x="41" y="91"/>
              </a:cxn>
              <a:cxn ang="0">
                <a:pos x="43" y="95"/>
              </a:cxn>
              <a:cxn ang="0">
                <a:pos x="46" y="100"/>
              </a:cxn>
              <a:cxn ang="0">
                <a:pos x="50" y="104"/>
              </a:cxn>
              <a:cxn ang="0">
                <a:pos x="53" y="108"/>
              </a:cxn>
              <a:cxn ang="0">
                <a:pos x="55" y="112"/>
              </a:cxn>
              <a:cxn ang="0">
                <a:pos x="57" y="116"/>
              </a:cxn>
              <a:cxn ang="0">
                <a:pos x="60" y="120"/>
              </a:cxn>
              <a:cxn ang="0">
                <a:pos x="64" y="127"/>
              </a:cxn>
              <a:cxn ang="0">
                <a:pos x="66" y="130"/>
              </a:cxn>
              <a:cxn ang="0">
                <a:pos x="68" y="133"/>
              </a:cxn>
              <a:cxn ang="0">
                <a:pos x="69" y="135"/>
              </a:cxn>
              <a:cxn ang="0">
                <a:pos x="71" y="138"/>
              </a:cxn>
              <a:cxn ang="0">
                <a:pos x="73" y="140"/>
              </a:cxn>
              <a:cxn ang="0">
                <a:pos x="77" y="144"/>
              </a:cxn>
              <a:cxn ang="0">
                <a:pos x="85" y="152"/>
              </a:cxn>
            </a:cxnLst>
            <a:rect l="0" t="0" r="r" b="b"/>
            <a:pathLst>
              <a:path w="86" h="153">
                <a:moveTo>
                  <a:pt x="0" y="0"/>
                </a:moveTo>
                <a:lnTo>
                  <a:pt x="0" y="3"/>
                </a:lnTo>
                <a:lnTo>
                  <a:pt x="1" y="4"/>
                </a:lnTo>
                <a:lnTo>
                  <a:pt x="3" y="8"/>
                </a:lnTo>
                <a:lnTo>
                  <a:pt x="5" y="10"/>
                </a:lnTo>
                <a:lnTo>
                  <a:pt x="7" y="14"/>
                </a:lnTo>
                <a:lnTo>
                  <a:pt x="9" y="17"/>
                </a:lnTo>
                <a:lnTo>
                  <a:pt x="9" y="20"/>
                </a:lnTo>
                <a:lnTo>
                  <a:pt x="10" y="23"/>
                </a:lnTo>
                <a:lnTo>
                  <a:pt x="11" y="27"/>
                </a:lnTo>
                <a:lnTo>
                  <a:pt x="11" y="30"/>
                </a:lnTo>
                <a:lnTo>
                  <a:pt x="13" y="32"/>
                </a:lnTo>
                <a:lnTo>
                  <a:pt x="15" y="37"/>
                </a:lnTo>
                <a:lnTo>
                  <a:pt x="16" y="41"/>
                </a:lnTo>
                <a:lnTo>
                  <a:pt x="17" y="43"/>
                </a:lnTo>
                <a:lnTo>
                  <a:pt x="18" y="46"/>
                </a:lnTo>
                <a:lnTo>
                  <a:pt x="20" y="50"/>
                </a:lnTo>
                <a:lnTo>
                  <a:pt x="21" y="54"/>
                </a:lnTo>
                <a:lnTo>
                  <a:pt x="25" y="63"/>
                </a:lnTo>
                <a:lnTo>
                  <a:pt x="27" y="68"/>
                </a:lnTo>
                <a:lnTo>
                  <a:pt x="30" y="72"/>
                </a:lnTo>
                <a:lnTo>
                  <a:pt x="33" y="76"/>
                </a:lnTo>
                <a:lnTo>
                  <a:pt x="36" y="81"/>
                </a:lnTo>
                <a:lnTo>
                  <a:pt x="38" y="85"/>
                </a:lnTo>
                <a:lnTo>
                  <a:pt x="41" y="91"/>
                </a:lnTo>
                <a:lnTo>
                  <a:pt x="43" y="95"/>
                </a:lnTo>
                <a:lnTo>
                  <a:pt x="46" y="100"/>
                </a:lnTo>
                <a:lnTo>
                  <a:pt x="50" y="104"/>
                </a:lnTo>
                <a:lnTo>
                  <a:pt x="53" y="108"/>
                </a:lnTo>
                <a:lnTo>
                  <a:pt x="55" y="112"/>
                </a:lnTo>
                <a:lnTo>
                  <a:pt x="57" y="116"/>
                </a:lnTo>
                <a:lnTo>
                  <a:pt x="60" y="120"/>
                </a:lnTo>
                <a:lnTo>
                  <a:pt x="64" y="127"/>
                </a:lnTo>
                <a:lnTo>
                  <a:pt x="66" y="130"/>
                </a:lnTo>
                <a:lnTo>
                  <a:pt x="68" y="133"/>
                </a:lnTo>
                <a:lnTo>
                  <a:pt x="69" y="135"/>
                </a:lnTo>
                <a:lnTo>
                  <a:pt x="71" y="138"/>
                </a:lnTo>
                <a:lnTo>
                  <a:pt x="73" y="140"/>
                </a:lnTo>
                <a:lnTo>
                  <a:pt x="77" y="144"/>
                </a:lnTo>
                <a:lnTo>
                  <a:pt x="85" y="152"/>
                </a:lnTo>
              </a:path>
            </a:pathLst>
          </a:custGeom>
          <a:noFill/>
          <a:ln w="381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63" name="SMARTPenAnnotation88"/>
          <p:cNvSpPr>
            <a:spLocks/>
          </p:cNvSpPr>
          <p:nvPr/>
        </p:nvSpPr>
        <p:spPr bwMode="auto">
          <a:xfrm>
            <a:off x="2374900" y="4241800"/>
            <a:ext cx="296863" cy="206375"/>
          </a:xfrm>
          <a:custGeom>
            <a:avLst/>
            <a:gdLst/>
            <a:ahLst/>
            <a:cxnLst>
              <a:cxn ang="0">
                <a:pos x="3" y="121"/>
              </a:cxn>
              <a:cxn ang="0">
                <a:pos x="10" y="118"/>
              </a:cxn>
              <a:cxn ang="0">
                <a:pos x="17" y="112"/>
              </a:cxn>
              <a:cxn ang="0">
                <a:pos x="22" y="107"/>
              </a:cxn>
              <a:cxn ang="0">
                <a:pos x="24" y="102"/>
              </a:cxn>
              <a:cxn ang="0">
                <a:pos x="31" y="97"/>
              </a:cxn>
              <a:cxn ang="0">
                <a:pos x="35" y="91"/>
              </a:cxn>
              <a:cxn ang="0">
                <a:pos x="39" y="85"/>
              </a:cxn>
              <a:cxn ang="0">
                <a:pos x="43" y="80"/>
              </a:cxn>
              <a:cxn ang="0">
                <a:pos x="44" y="74"/>
              </a:cxn>
              <a:cxn ang="0">
                <a:pos x="46" y="67"/>
              </a:cxn>
              <a:cxn ang="0">
                <a:pos x="49" y="60"/>
              </a:cxn>
              <a:cxn ang="0">
                <a:pos x="50" y="52"/>
              </a:cxn>
              <a:cxn ang="0">
                <a:pos x="50" y="45"/>
              </a:cxn>
              <a:cxn ang="0">
                <a:pos x="51" y="18"/>
              </a:cxn>
              <a:cxn ang="0">
                <a:pos x="50" y="14"/>
              </a:cxn>
              <a:cxn ang="0">
                <a:pos x="48" y="10"/>
              </a:cxn>
              <a:cxn ang="0">
                <a:pos x="45" y="0"/>
              </a:cxn>
              <a:cxn ang="0">
                <a:pos x="46" y="4"/>
              </a:cxn>
              <a:cxn ang="0">
                <a:pos x="49" y="10"/>
              </a:cxn>
              <a:cxn ang="0">
                <a:pos x="50" y="16"/>
              </a:cxn>
              <a:cxn ang="0">
                <a:pos x="52" y="23"/>
              </a:cxn>
              <a:cxn ang="0">
                <a:pos x="55" y="30"/>
              </a:cxn>
              <a:cxn ang="0">
                <a:pos x="64" y="49"/>
              </a:cxn>
              <a:cxn ang="0">
                <a:pos x="68" y="58"/>
              </a:cxn>
              <a:cxn ang="0">
                <a:pos x="72" y="67"/>
              </a:cxn>
              <a:cxn ang="0">
                <a:pos x="75" y="76"/>
              </a:cxn>
              <a:cxn ang="0">
                <a:pos x="81" y="84"/>
              </a:cxn>
              <a:cxn ang="0">
                <a:pos x="87" y="92"/>
              </a:cxn>
              <a:cxn ang="0">
                <a:pos x="91" y="99"/>
              </a:cxn>
              <a:cxn ang="0">
                <a:pos x="96" y="105"/>
              </a:cxn>
              <a:cxn ang="0">
                <a:pos x="99" y="110"/>
              </a:cxn>
              <a:cxn ang="0">
                <a:pos x="103" y="114"/>
              </a:cxn>
              <a:cxn ang="0">
                <a:pos x="106" y="120"/>
              </a:cxn>
              <a:cxn ang="0">
                <a:pos x="113" y="129"/>
              </a:cxn>
              <a:cxn ang="0">
                <a:pos x="112" y="125"/>
              </a:cxn>
              <a:cxn ang="0">
                <a:pos x="109" y="120"/>
              </a:cxn>
              <a:cxn ang="0">
                <a:pos x="107" y="114"/>
              </a:cxn>
              <a:cxn ang="0">
                <a:pos x="104" y="107"/>
              </a:cxn>
              <a:cxn ang="0">
                <a:pos x="103" y="102"/>
              </a:cxn>
              <a:cxn ang="0">
                <a:pos x="101" y="97"/>
              </a:cxn>
              <a:cxn ang="0">
                <a:pos x="99" y="91"/>
              </a:cxn>
              <a:cxn ang="0">
                <a:pos x="97" y="84"/>
              </a:cxn>
              <a:cxn ang="0">
                <a:pos x="96" y="77"/>
              </a:cxn>
              <a:cxn ang="0">
                <a:pos x="96" y="63"/>
              </a:cxn>
              <a:cxn ang="0">
                <a:pos x="97" y="49"/>
              </a:cxn>
              <a:cxn ang="0">
                <a:pos x="101" y="41"/>
              </a:cxn>
              <a:cxn ang="0">
                <a:pos x="107" y="40"/>
              </a:cxn>
              <a:cxn ang="0">
                <a:pos x="116" y="39"/>
              </a:cxn>
              <a:cxn ang="0">
                <a:pos x="122" y="40"/>
              </a:cxn>
              <a:cxn ang="0">
                <a:pos x="131" y="45"/>
              </a:cxn>
              <a:cxn ang="0">
                <a:pos x="140" y="51"/>
              </a:cxn>
              <a:cxn ang="0">
                <a:pos x="148" y="56"/>
              </a:cxn>
              <a:cxn ang="0">
                <a:pos x="154" y="61"/>
              </a:cxn>
              <a:cxn ang="0">
                <a:pos x="159" y="67"/>
              </a:cxn>
              <a:cxn ang="0">
                <a:pos x="163" y="72"/>
              </a:cxn>
              <a:cxn ang="0">
                <a:pos x="167" y="76"/>
              </a:cxn>
              <a:cxn ang="0">
                <a:pos x="176" y="81"/>
              </a:cxn>
              <a:cxn ang="0">
                <a:pos x="186" y="90"/>
              </a:cxn>
            </a:cxnLst>
            <a:rect l="0" t="0" r="r" b="b"/>
            <a:pathLst>
              <a:path w="187" h="130">
                <a:moveTo>
                  <a:pt x="0" y="124"/>
                </a:moveTo>
                <a:lnTo>
                  <a:pt x="3" y="121"/>
                </a:lnTo>
                <a:lnTo>
                  <a:pt x="5" y="120"/>
                </a:lnTo>
                <a:lnTo>
                  <a:pt x="10" y="118"/>
                </a:lnTo>
                <a:lnTo>
                  <a:pt x="13" y="115"/>
                </a:lnTo>
                <a:lnTo>
                  <a:pt x="17" y="112"/>
                </a:lnTo>
                <a:lnTo>
                  <a:pt x="22" y="108"/>
                </a:lnTo>
                <a:lnTo>
                  <a:pt x="22" y="107"/>
                </a:lnTo>
                <a:lnTo>
                  <a:pt x="22" y="104"/>
                </a:lnTo>
                <a:lnTo>
                  <a:pt x="24" y="102"/>
                </a:lnTo>
                <a:lnTo>
                  <a:pt x="29" y="99"/>
                </a:lnTo>
                <a:lnTo>
                  <a:pt x="31" y="97"/>
                </a:lnTo>
                <a:lnTo>
                  <a:pt x="33" y="94"/>
                </a:lnTo>
                <a:lnTo>
                  <a:pt x="35" y="91"/>
                </a:lnTo>
                <a:lnTo>
                  <a:pt x="37" y="88"/>
                </a:lnTo>
                <a:lnTo>
                  <a:pt x="39" y="85"/>
                </a:lnTo>
                <a:lnTo>
                  <a:pt x="41" y="83"/>
                </a:lnTo>
                <a:lnTo>
                  <a:pt x="43" y="80"/>
                </a:lnTo>
                <a:lnTo>
                  <a:pt x="44" y="77"/>
                </a:lnTo>
                <a:lnTo>
                  <a:pt x="44" y="74"/>
                </a:lnTo>
                <a:lnTo>
                  <a:pt x="45" y="71"/>
                </a:lnTo>
                <a:lnTo>
                  <a:pt x="46" y="67"/>
                </a:lnTo>
                <a:lnTo>
                  <a:pt x="48" y="63"/>
                </a:lnTo>
                <a:lnTo>
                  <a:pt x="49" y="60"/>
                </a:lnTo>
                <a:lnTo>
                  <a:pt x="50" y="56"/>
                </a:lnTo>
                <a:lnTo>
                  <a:pt x="50" y="52"/>
                </a:lnTo>
                <a:lnTo>
                  <a:pt x="50" y="49"/>
                </a:lnTo>
                <a:lnTo>
                  <a:pt x="50" y="45"/>
                </a:lnTo>
                <a:lnTo>
                  <a:pt x="51" y="35"/>
                </a:lnTo>
                <a:lnTo>
                  <a:pt x="51" y="18"/>
                </a:lnTo>
                <a:lnTo>
                  <a:pt x="51" y="16"/>
                </a:lnTo>
                <a:lnTo>
                  <a:pt x="50" y="14"/>
                </a:lnTo>
                <a:lnTo>
                  <a:pt x="49" y="12"/>
                </a:lnTo>
                <a:lnTo>
                  <a:pt x="48" y="10"/>
                </a:lnTo>
                <a:lnTo>
                  <a:pt x="46" y="6"/>
                </a:lnTo>
                <a:lnTo>
                  <a:pt x="45" y="0"/>
                </a:lnTo>
                <a:lnTo>
                  <a:pt x="45" y="3"/>
                </a:lnTo>
                <a:lnTo>
                  <a:pt x="46" y="4"/>
                </a:lnTo>
                <a:lnTo>
                  <a:pt x="48" y="8"/>
                </a:lnTo>
                <a:lnTo>
                  <a:pt x="49" y="10"/>
                </a:lnTo>
                <a:lnTo>
                  <a:pt x="50" y="13"/>
                </a:lnTo>
                <a:lnTo>
                  <a:pt x="50" y="16"/>
                </a:lnTo>
                <a:lnTo>
                  <a:pt x="51" y="19"/>
                </a:lnTo>
                <a:lnTo>
                  <a:pt x="52" y="23"/>
                </a:lnTo>
                <a:lnTo>
                  <a:pt x="54" y="26"/>
                </a:lnTo>
                <a:lnTo>
                  <a:pt x="55" y="30"/>
                </a:lnTo>
                <a:lnTo>
                  <a:pt x="59" y="37"/>
                </a:lnTo>
                <a:lnTo>
                  <a:pt x="64" y="49"/>
                </a:lnTo>
                <a:lnTo>
                  <a:pt x="66" y="53"/>
                </a:lnTo>
                <a:lnTo>
                  <a:pt x="68" y="58"/>
                </a:lnTo>
                <a:lnTo>
                  <a:pt x="70" y="63"/>
                </a:lnTo>
                <a:lnTo>
                  <a:pt x="72" y="67"/>
                </a:lnTo>
                <a:lnTo>
                  <a:pt x="73" y="72"/>
                </a:lnTo>
                <a:lnTo>
                  <a:pt x="75" y="76"/>
                </a:lnTo>
                <a:lnTo>
                  <a:pt x="78" y="80"/>
                </a:lnTo>
                <a:lnTo>
                  <a:pt x="81" y="84"/>
                </a:lnTo>
                <a:lnTo>
                  <a:pt x="84" y="88"/>
                </a:lnTo>
                <a:lnTo>
                  <a:pt x="87" y="92"/>
                </a:lnTo>
                <a:lnTo>
                  <a:pt x="89" y="95"/>
                </a:lnTo>
                <a:lnTo>
                  <a:pt x="91" y="99"/>
                </a:lnTo>
                <a:lnTo>
                  <a:pt x="93" y="102"/>
                </a:lnTo>
                <a:lnTo>
                  <a:pt x="96" y="105"/>
                </a:lnTo>
                <a:lnTo>
                  <a:pt x="98" y="107"/>
                </a:lnTo>
                <a:lnTo>
                  <a:pt x="99" y="110"/>
                </a:lnTo>
                <a:lnTo>
                  <a:pt x="101" y="112"/>
                </a:lnTo>
                <a:lnTo>
                  <a:pt x="103" y="114"/>
                </a:lnTo>
                <a:lnTo>
                  <a:pt x="105" y="116"/>
                </a:lnTo>
                <a:lnTo>
                  <a:pt x="106" y="120"/>
                </a:lnTo>
                <a:lnTo>
                  <a:pt x="108" y="124"/>
                </a:lnTo>
                <a:lnTo>
                  <a:pt x="113" y="129"/>
                </a:lnTo>
                <a:lnTo>
                  <a:pt x="113" y="126"/>
                </a:lnTo>
                <a:lnTo>
                  <a:pt x="112" y="125"/>
                </a:lnTo>
                <a:lnTo>
                  <a:pt x="110" y="121"/>
                </a:lnTo>
                <a:lnTo>
                  <a:pt x="109" y="120"/>
                </a:lnTo>
                <a:lnTo>
                  <a:pt x="108" y="116"/>
                </a:lnTo>
                <a:lnTo>
                  <a:pt x="107" y="114"/>
                </a:lnTo>
                <a:lnTo>
                  <a:pt x="106" y="111"/>
                </a:lnTo>
                <a:lnTo>
                  <a:pt x="104" y="107"/>
                </a:lnTo>
                <a:lnTo>
                  <a:pt x="103" y="105"/>
                </a:lnTo>
                <a:lnTo>
                  <a:pt x="103" y="102"/>
                </a:lnTo>
                <a:lnTo>
                  <a:pt x="102" y="100"/>
                </a:lnTo>
                <a:lnTo>
                  <a:pt x="101" y="97"/>
                </a:lnTo>
                <a:lnTo>
                  <a:pt x="100" y="94"/>
                </a:lnTo>
                <a:lnTo>
                  <a:pt x="99" y="91"/>
                </a:lnTo>
                <a:lnTo>
                  <a:pt x="98" y="87"/>
                </a:lnTo>
                <a:lnTo>
                  <a:pt x="97" y="84"/>
                </a:lnTo>
                <a:lnTo>
                  <a:pt x="97" y="80"/>
                </a:lnTo>
                <a:lnTo>
                  <a:pt x="96" y="77"/>
                </a:lnTo>
                <a:lnTo>
                  <a:pt x="96" y="73"/>
                </a:lnTo>
                <a:lnTo>
                  <a:pt x="96" y="63"/>
                </a:lnTo>
                <a:lnTo>
                  <a:pt x="96" y="52"/>
                </a:lnTo>
                <a:lnTo>
                  <a:pt x="97" y="49"/>
                </a:lnTo>
                <a:lnTo>
                  <a:pt x="98" y="46"/>
                </a:lnTo>
                <a:lnTo>
                  <a:pt x="101" y="41"/>
                </a:lnTo>
                <a:lnTo>
                  <a:pt x="102" y="40"/>
                </a:lnTo>
                <a:lnTo>
                  <a:pt x="107" y="40"/>
                </a:lnTo>
                <a:lnTo>
                  <a:pt x="112" y="39"/>
                </a:lnTo>
                <a:lnTo>
                  <a:pt x="116" y="39"/>
                </a:lnTo>
                <a:lnTo>
                  <a:pt x="120" y="39"/>
                </a:lnTo>
                <a:lnTo>
                  <a:pt x="122" y="40"/>
                </a:lnTo>
                <a:lnTo>
                  <a:pt x="126" y="42"/>
                </a:lnTo>
                <a:lnTo>
                  <a:pt x="131" y="45"/>
                </a:lnTo>
                <a:lnTo>
                  <a:pt x="134" y="47"/>
                </a:lnTo>
                <a:lnTo>
                  <a:pt x="140" y="51"/>
                </a:lnTo>
                <a:lnTo>
                  <a:pt x="145" y="54"/>
                </a:lnTo>
                <a:lnTo>
                  <a:pt x="148" y="56"/>
                </a:lnTo>
                <a:lnTo>
                  <a:pt x="151" y="58"/>
                </a:lnTo>
                <a:lnTo>
                  <a:pt x="154" y="61"/>
                </a:lnTo>
                <a:lnTo>
                  <a:pt x="156" y="63"/>
                </a:lnTo>
                <a:lnTo>
                  <a:pt x="159" y="67"/>
                </a:lnTo>
                <a:lnTo>
                  <a:pt x="161" y="69"/>
                </a:lnTo>
                <a:lnTo>
                  <a:pt x="163" y="72"/>
                </a:lnTo>
                <a:lnTo>
                  <a:pt x="165" y="74"/>
                </a:lnTo>
                <a:lnTo>
                  <a:pt x="167" y="76"/>
                </a:lnTo>
                <a:lnTo>
                  <a:pt x="173" y="78"/>
                </a:lnTo>
                <a:lnTo>
                  <a:pt x="176" y="81"/>
                </a:lnTo>
                <a:lnTo>
                  <a:pt x="180" y="85"/>
                </a:lnTo>
                <a:lnTo>
                  <a:pt x="186" y="90"/>
                </a:lnTo>
              </a:path>
            </a:pathLst>
          </a:custGeom>
          <a:noFill/>
          <a:ln w="381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64" name="SMARTPenAnnotation89"/>
          <p:cNvSpPr>
            <a:spLocks/>
          </p:cNvSpPr>
          <p:nvPr/>
        </p:nvSpPr>
        <p:spPr bwMode="auto">
          <a:xfrm>
            <a:off x="2573338" y="4162425"/>
            <a:ext cx="80962" cy="125413"/>
          </a:xfrm>
          <a:custGeom>
            <a:avLst/>
            <a:gdLst/>
            <a:ahLst/>
            <a:cxnLst>
              <a:cxn ang="0">
                <a:pos x="30" y="75"/>
              </a:cxn>
              <a:cxn ang="0">
                <a:pos x="28" y="72"/>
              </a:cxn>
              <a:cxn ang="0">
                <a:pos x="28" y="69"/>
              </a:cxn>
              <a:cxn ang="0">
                <a:pos x="30" y="68"/>
              </a:cxn>
              <a:cxn ang="0">
                <a:pos x="32" y="66"/>
              </a:cxn>
              <a:cxn ang="0">
                <a:pos x="32" y="62"/>
              </a:cxn>
              <a:cxn ang="0">
                <a:pos x="33" y="59"/>
              </a:cxn>
              <a:cxn ang="0">
                <a:pos x="33" y="49"/>
              </a:cxn>
              <a:cxn ang="0">
                <a:pos x="32" y="30"/>
              </a:cxn>
              <a:cxn ang="0">
                <a:pos x="30" y="26"/>
              </a:cxn>
              <a:cxn ang="0">
                <a:pos x="28" y="20"/>
              </a:cxn>
              <a:cxn ang="0">
                <a:pos x="28" y="14"/>
              </a:cxn>
              <a:cxn ang="0">
                <a:pos x="27" y="9"/>
              </a:cxn>
              <a:cxn ang="0">
                <a:pos x="26" y="7"/>
              </a:cxn>
              <a:cxn ang="0">
                <a:pos x="23" y="5"/>
              </a:cxn>
              <a:cxn ang="0">
                <a:pos x="22" y="2"/>
              </a:cxn>
              <a:cxn ang="0">
                <a:pos x="20" y="1"/>
              </a:cxn>
              <a:cxn ang="0">
                <a:pos x="17" y="0"/>
              </a:cxn>
              <a:cxn ang="0">
                <a:pos x="14" y="0"/>
              </a:cxn>
              <a:cxn ang="0">
                <a:pos x="12" y="1"/>
              </a:cxn>
              <a:cxn ang="0">
                <a:pos x="10" y="4"/>
              </a:cxn>
              <a:cxn ang="0">
                <a:pos x="8" y="7"/>
              </a:cxn>
              <a:cxn ang="0">
                <a:pos x="6" y="11"/>
              </a:cxn>
              <a:cxn ang="0">
                <a:pos x="5" y="14"/>
              </a:cxn>
              <a:cxn ang="0">
                <a:pos x="2" y="18"/>
              </a:cxn>
              <a:cxn ang="0">
                <a:pos x="0" y="22"/>
              </a:cxn>
              <a:cxn ang="0">
                <a:pos x="0" y="26"/>
              </a:cxn>
              <a:cxn ang="0">
                <a:pos x="2" y="29"/>
              </a:cxn>
              <a:cxn ang="0">
                <a:pos x="4" y="33"/>
              </a:cxn>
              <a:cxn ang="0">
                <a:pos x="5" y="37"/>
              </a:cxn>
              <a:cxn ang="0">
                <a:pos x="7" y="41"/>
              </a:cxn>
              <a:cxn ang="0">
                <a:pos x="11" y="43"/>
              </a:cxn>
              <a:cxn ang="0">
                <a:pos x="14" y="44"/>
              </a:cxn>
              <a:cxn ang="0">
                <a:pos x="18" y="47"/>
              </a:cxn>
              <a:cxn ang="0">
                <a:pos x="22" y="49"/>
              </a:cxn>
              <a:cxn ang="0">
                <a:pos x="25" y="49"/>
              </a:cxn>
              <a:cxn ang="0">
                <a:pos x="29" y="50"/>
              </a:cxn>
              <a:cxn ang="0">
                <a:pos x="36" y="48"/>
              </a:cxn>
            </a:cxnLst>
            <a:rect l="0" t="0" r="r" b="b"/>
            <a:pathLst>
              <a:path w="51" h="79">
                <a:moveTo>
                  <a:pt x="33" y="78"/>
                </a:moveTo>
                <a:lnTo>
                  <a:pt x="30" y="75"/>
                </a:lnTo>
                <a:lnTo>
                  <a:pt x="29" y="74"/>
                </a:lnTo>
                <a:lnTo>
                  <a:pt x="28" y="72"/>
                </a:lnTo>
                <a:lnTo>
                  <a:pt x="28" y="70"/>
                </a:lnTo>
                <a:lnTo>
                  <a:pt x="28" y="69"/>
                </a:lnTo>
                <a:lnTo>
                  <a:pt x="29" y="68"/>
                </a:lnTo>
                <a:lnTo>
                  <a:pt x="30" y="68"/>
                </a:lnTo>
                <a:lnTo>
                  <a:pt x="31" y="67"/>
                </a:lnTo>
                <a:lnTo>
                  <a:pt x="32" y="66"/>
                </a:lnTo>
                <a:lnTo>
                  <a:pt x="32" y="64"/>
                </a:lnTo>
                <a:lnTo>
                  <a:pt x="32" y="62"/>
                </a:lnTo>
                <a:lnTo>
                  <a:pt x="32" y="61"/>
                </a:lnTo>
                <a:lnTo>
                  <a:pt x="33" y="59"/>
                </a:lnTo>
                <a:lnTo>
                  <a:pt x="33" y="55"/>
                </a:lnTo>
                <a:lnTo>
                  <a:pt x="33" y="49"/>
                </a:lnTo>
                <a:lnTo>
                  <a:pt x="33" y="32"/>
                </a:lnTo>
                <a:lnTo>
                  <a:pt x="32" y="30"/>
                </a:lnTo>
                <a:lnTo>
                  <a:pt x="31" y="28"/>
                </a:lnTo>
                <a:lnTo>
                  <a:pt x="30" y="26"/>
                </a:lnTo>
                <a:lnTo>
                  <a:pt x="29" y="23"/>
                </a:lnTo>
                <a:lnTo>
                  <a:pt x="28" y="20"/>
                </a:lnTo>
                <a:lnTo>
                  <a:pt x="28" y="17"/>
                </a:lnTo>
                <a:lnTo>
                  <a:pt x="28" y="14"/>
                </a:lnTo>
                <a:lnTo>
                  <a:pt x="27" y="12"/>
                </a:lnTo>
                <a:lnTo>
                  <a:pt x="27" y="9"/>
                </a:lnTo>
                <a:lnTo>
                  <a:pt x="27" y="8"/>
                </a:lnTo>
                <a:lnTo>
                  <a:pt x="26" y="7"/>
                </a:lnTo>
                <a:lnTo>
                  <a:pt x="24" y="6"/>
                </a:lnTo>
                <a:lnTo>
                  <a:pt x="23" y="5"/>
                </a:lnTo>
                <a:lnTo>
                  <a:pt x="23" y="4"/>
                </a:lnTo>
                <a:lnTo>
                  <a:pt x="22" y="2"/>
                </a:lnTo>
                <a:lnTo>
                  <a:pt x="21" y="1"/>
                </a:lnTo>
                <a:lnTo>
                  <a:pt x="20" y="1"/>
                </a:lnTo>
                <a:lnTo>
                  <a:pt x="19" y="0"/>
                </a:lnTo>
                <a:lnTo>
                  <a:pt x="17" y="0"/>
                </a:lnTo>
                <a:lnTo>
                  <a:pt x="15" y="0"/>
                </a:lnTo>
                <a:lnTo>
                  <a:pt x="14" y="0"/>
                </a:lnTo>
                <a:lnTo>
                  <a:pt x="13" y="0"/>
                </a:lnTo>
                <a:lnTo>
                  <a:pt x="12" y="1"/>
                </a:lnTo>
                <a:lnTo>
                  <a:pt x="11" y="2"/>
                </a:lnTo>
                <a:lnTo>
                  <a:pt x="10" y="4"/>
                </a:lnTo>
                <a:lnTo>
                  <a:pt x="9" y="5"/>
                </a:lnTo>
                <a:lnTo>
                  <a:pt x="8" y="7"/>
                </a:lnTo>
                <a:lnTo>
                  <a:pt x="7" y="9"/>
                </a:lnTo>
                <a:lnTo>
                  <a:pt x="6" y="11"/>
                </a:lnTo>
                <a:lnTo>
                  <a:pt x="5" y="12"/>
                </a:lnTo>
                <a:lnTo>
                  <a:pt x="5" y="14"/>
                </a:lnTo>
                <a:lnTo>
                  <a:pt x="3" y="16"/>
                </a:lnTo>
                <a:lnTo>
                  <a:pt x="2" y="18"/>
                </a:lnTo>
                <a:lnTo>
                  <a:pt x="1" y="20"/>
                </a:lnTo>
                <a:lnTo>
                  <a:pt x="0" y="22"/>
                </a:lnTo>
                <a:lnTo>
                  <a:pt x="0" y="24"/>
                </a:lnTo>
                <a:lnTo>
                  <a:pt x="0" y="26"/>
                </a:lnTo>
                <a:lnTo>
                  <a:pt x="1" y="27"/>
                </a:lnTo>
                <a:lnTo>
                  <a:pt x="2" y="29"/>
                </a:lnTo>
                <a:lnTo>
                  <a:pt x="3" y="31"/>
                </a:lnTo>
                <a:lnTo>
                  <a:pt x="4" y="33"/>
                </a:lnTo>
                <a:lnTo>
                  <a:pt x="4" y="35"/>
                </a:lnTo>
                <a:lnTo>
                  <a:pt x="5" y="37"/>
                </a:lnTo>
                <a:lnTo>
                  <a:pt x="6" y="39"/>
                </a:lnTo>
                <a:lnTo>
                  <a:pt x="7" y="41"/>
                </a:lnTo>
                <a:lnTo>
                  <a:pt x="9" y="42"/>
                </a:lnTo>
                <a:lnTo>
                  <a:pt x="11" y="43"/>
                </a:lnTo>
                <a:lnTo>
                  <a:pt x="12" y="43"/>
                </a:lnTo>
                <a:lnTo>
                  <a:pt x="14" y="44"/>
                </a:lnTo>
                <a:lnTo>
                  <a:pt x="16" y="45"/>
                </a:lnTo>
                <a:lnTo>
                  <a:pt x="18" y="47"/>
                </a:lnTo>
                <a:lnTo>
                  <a:pt x="20" y="48"/>
                </a:lnTo>
                <a:lnTo>
                  <a:pt x="22" y="49"/>
                </a:lnTo>
                <a:lnTo>
                  <a:pt x="23" y="49"/>
                </a:lnTo>
                <a:lnTo>
                  <a:pt x="25" y="49"/>
                </a:lnTo>
                <a:lnTo>
                  <a:pt x="27" y="49"/>
                </a:lnTo>
                <a:lnTo>
                  <a:pt x="29" y="50"/>
                </a:lnTo>
                <a:lnTo>
                  <a:pt x="32" y="49"/>
                </a:lnTo>
                <a:lnTo>
                  <a:pt x="36" y="48"/>
                </a:lnTo>
                <a:lnTo>
                  <a:pt x="50" y="44"/>
                </a:lnTo>
              </a:path>
            </a:pathLst>
          </a:custGeom>
          <a:noFill/>
          <a:ln w="381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65" name="SMARTPenAnnotation90"/>
          <p:cNvSpPr>
            <a:spLocks/>
          </p:cNvSpPr>
          <p:nvPr/>
        </p:nvSpPr>
        <p:spPr bwMode="auto">
          <a:xfrm>
            <a:off x="2643188" y="4010025"/>
            <a:ext cx="90487" cy="196850"/>
          </a:xfrm>
          <a:custGeom>
            <a:avLst/>
            <a:gdLst/>
            <a:ahLst/>
            <a:cxnLst>
              <a:cxn ang="0">
                <a:pos x="5" y="82"/>
              </a:cxn>
              <a:cxn ang="0">
                <a:pos x="7" y="85"/>
              </a:cxn>
              <a:cxn ang="0">
                <a:pos x="13" y="92"/>
              </a:cxn>
              <a:cxn ang="0">
                <a:pos x="17" y="94"/>
              </a:cxn>
              <a:cxn ang="0">
                <a:pos x="20" y="95"/>
              </a:cxn>
              <a:cxn ang="0">
                <a:pos x="21" y="98"/>
              </a:cxn>
              <a:cxn ang="0">
                <a:pos x="24" y="101"/>
              </a:cxn>
              <a:cxn ang="0">
                <a:pos x="27" y="105"/>
              </a:cxn>
              <a:cxn ang="0">
                <a:pos x="32" y="110"/>
              </a:cxn>
              <a:cxn ang="0">
                <a:pos x="36" y="111"/>
              </a:cxn>
              <a:cxn ang="0">
                <a:pos x="39" y="113"/>
              </a:cxn>
              <a:cxn ang="0">
                <a:pos x="43" y="116"/>
              </a:cxn>
              <a:cxn ang="0">
                <a:pos x="47" y="117"/>
              </a:cxn>
              <a:cxn ang="0">
                <a:pos x="49" y="119"/>
              </a:cxn>
              <a:cxn ang="0">
                <a:pos x="51" y="121"/>
              </a:cxn>
              <a:cxn ang="0">
                <a:pos x="56" y="123"/>
              </a:cxn>
              <a:cxn ang="0">
                <a:pos x="56" y="116"/>
              </a:cxn>
              <a:cxn ang="0">
                <a:pos x="56" y="113"/>
              </a:cxn>
              <a:cxn ang="0">
                <a:pos x="53" y="110"/>
              </a:cxn>
              <a:cxn ang="0">
                <a:pos x="50" y="105"/>
              </a:cxn>
              <a:cxn ang="0">
                <a:pos x="47" y="99"/>
              </a:cxn>
              <a:cxn ang="0">
                <a:pos x="43" y="94"/>
              </a:cxn>
              <a:cxn ang="0">
                <a:pos x="39" y="88"/>
              </a:cxn>
              <a:cxn ang="0">
                <a:pos x="36" y="82"/>
              </a:cxn>
              <a:cxn ang="0">
                <a:pos x="32" y="77"/>
              </a:cxn>
              <a:cxn ang="0">
                <a:pos x="28" y="71"/>
              </a:cxn>
              <a:cxn ang="0">
                <a:pos x="25" y="65"/>
              </a:cxn>
              <a:cxn ang="0">
                <a:pos x="24" y="57"/>
              </a:cxn>
              <a:cxn ang="0">
                <a:pos x="21" y="50"/>
              </a:cxn>
              <a:cxn ang="0">
                <a:pos x="19" y="43"/>
              </a:cxn>
              <a:cxn ang="0">
                <a:pos x="18" y="38"/>
              </a:cxn>
              <a:cxn ang="0">
                <a:pos x="17" y="32"/>
              </a:cxn>
              <a:cxn ang="0">
                <a:pos x="17" y="21"/>
              </a:cxn>
              <a:cxn ang="0">
                <a:pos x="19" y="15"/>
              </a:cxn>
              <a:cxn ang="0">
                <a:pos x="21" y="9"/>
              </a:cxn>
              <a:cxn ang="0">
                <a:pos x="28" y="0"/>
              </a:cxn>
            </a:cxnLst>
            <a:rect l="0" t="0" r="r" b="b"/>
            <a:pathLst>
              <a:path w="57" h="124">
                <a:moveTo>
                  <a:pt x="0" y="73"/>
                </a:moveTo>
                <a:lnTo>
                  <a:pt x="5" y="82"/>
                </a:lnTo>
                <a:lnTo>
                  <a:pt x="6" y="84"/>
                </a:lnTo>
                <a:lnTo>
                  <a:pt x="7" y="85"/>
                </a:lnTo>
                <a:lnTo>
                  <a:pt x="8" y="87"/>
                </a:lnTo>
                <a:lnTo>
                  <a:pt x="13" y="92"/>
                </a:lnTo>
                <a:lnTo>
                  <a:pt x="15" y="93"/>
                </a:lnTo>
                <a:lnTo>
                  <a:pt x="17" y="94"/>
                </a:lnTo>
                <a:lnTo>
                  <a:pt x="19" y="94"/>
                </a:lnTo>
                <a:lnTo>
                  <a:pt x="20" y="95"/>
                </a:lnTo>
                <a:lnTo>
                  <a:pt x="21" y="96"/>
                </a:lnTo>
                <a:lnTo>
                  <a:pt x="21" y="98"/>
                </a:lnTo>
                <a:lnTo>
                  <a:pt x="22" y="100"/>
                </a:lnTo>
                <a:lnTo>
                  <a:pt x="24" y="101"/>
                </a:lnTo>
                <a:lnTo>
                  <a:pt x="25" y="103"/>
                </a:lnTo>
                <a:lnTo>
                  <a:pt x="27" y="105"/>
                </a:lnTo>
                <a:lnTo>
                  <a:pt x="30" y="108"/>
                </a:lnTo>
                <a:lnTo>
                  <a:pt x="32" y="110"/>
                </a:lnTo>
                <a:lnTo>
                  <a:pt x="34" y="110"/>
                </a:lnTo>
                <a:lnTo>
                  <a:pt x="36" y="111"/>
                </a:lnTo>
                <a:lnTo>
                  <a:pt x="38" y="112"/>
                </a:lnTo>
                <a:lnTo>
                  <a:pt x="39" y="113"/>
                </a:lnTo>
                <a:lnTo>
                  <a:pt x="41" y="115"/>
                </a:lnTo>
                <a:lnTo>
                  <a:pt x="43" y="116"/>
                </a:lnTo>
                <a:lnTo>
                  <a:pt x="45" y="116"/>
                </a:lnTo>
                <a:lnTo>
                  <a:pt x="47" y="117"/>
                </a:lnTo>
                <a:lnTo>
                  <a:pt x="48" y="118"/>
                </a:lnTo>
                <a:lnTo>
                  <a:pt x="49" y="119"/>
                </a:lnTo>
                <a:lnTo>
                  <a:pt x="50" y="120"/>
                </a:lnTo>
                <a:lnTo>
                  <a:pt x="51" y="121"/>
                </a:lnTo>
                <a:lnTo>
                  <a:pt x="52" y="122"/>
                </a:lnTo>
                <a:lnTo>
                  <a:pt x="56" y="123"/>
                </a:lnTo>
                <a:lnTo>
                  <a:pt x="56" y="119"/>
                </a:lnTo>
                <a:lnTo>
                  <a:pt x="56" y="116"/>
                </a:lnTo>
                <a:lnTo>
                  <a:pt x="56" y="115"/>
                </a:lnTo>
                <a:lnTo>
                  <a:pt x="56" y="113"/>
                </a:lnTo>
                <a:lnTo>
                  <a:pt x="55" y="112"/>
                </a:lnTo>
                <a:lnTo>
                  <a:pt x="53" y="110"/>
                </a:lnTo>
                <a:lnTo>
                  <a:pt x="52" y="108"/>
                </a:lnTo>
                <a:lnTo>
                  <a:pt x="50" y="105"/>
                </a:lnTo>
                <a:lnTo>
                  <a:pt x="48" y="102"/>
                </a:lnTo>
                <a:lnTo>
                  <a:pt x="47" y="99"/>
                </a:lnTo>
                <a:lnTo>
                  <a:pt x="45" y="96"/>
                </a:lnTo>
                <a:lnTo>
                  <a:pt x="43" y="94"/>
                </a:lnTo>
                <a:lnTo>
                  <a:pt x="41" y="91"/>
                </a:lnTo>
                <a:lnTo>
                  <a:pt x="39" y="88"/>
                </a:lnTo>
                <a:lnTo>
                  <a:pt x="37" y="85"/>
                </a:lnTo>
                <a:lnTo>
                  <a:pt x="36" y="82"/>
                </a:lnTo>
                <a:lnTo>
                  <a:pt x="34" y="80"/>
                </a:lnTo>
                <a:lnTo>
                  <a:pt x="32" y="77"/>
                </a:lnTo>
                <a:lnTo>
                  <a:pt x="30" y="75"/>
                </a:lnTo>
                <a:lnTo>
                  <a:pt x="28" y="71"/>
                </a:lnTo>
                <a:lnTo>
                  <a:pt x="26" y="68"/>
                </a:lnTo>
                <a:lnTo>
                  <a:pt x="25" y="65"/>
                </a:lnTo>
                <a:lnTo>
                  <a:pt x="24" y="61"/>
                </a:lnTo>
                <a:lnTo>
                  <a:pt x="24" y="57"/>
                </a:lnTo>
                <a:lnTo>
                  <a:pt x="23" y="54"/>
                </a:lnTo>
                <a:lnTo>
                  <a:pt x="21" y="50"/>
                </a:lnTo>
                <a:lnTo>
                  <a:pt x="20" y="46"/>
                </a:lnTo>
                <a:lnTo>
                  <a:pt x="19" y="43"/>
                </a:lnTo>
                <a:lnTo>
                  <a:pt x="18" y="41"/>
                </a:lnTo>
                <a:lnTo>
                  <a:pt x="18" y="38"/>
                </a:lnTo>
                <a:lnTo>
                  <a:pt x="17" y="35"/>
                </a:lnTo>
                <a:lnTo>
                  <a:pt x="17" y="32"/>
                </a:lnTo>
                <a:lnTo>
                  <a:pt x="17" y="26"/>
                </a:lnTo>
                <a:lnTo>
                  <a:pt x="17" y="21"/>
                </a:lnTo>
                <a:lnTo>
                  <a:pt x="18" y="18"/>
                </a:lnTo>
                <a:lnTo>
                  <a:pt x="19" y="15"/>
                </a:lnTo>
                <a:lnTo>
                  <a:pt x="20" y="12"/>
                </a:lnTo>
                <a:lnTo>
                  <a:pt x="21" y="9"/>
                </a:lnTo>
                <a:lnTo>
                  <a:pt x="23" y="7"/>
                </a:lnTo>
                <a:lnTo>
                  <a:pt x="28" y="0"/>
                </a:lnTo>
              </a:path>
            </a:pathLst>
          </a:custGeom>
          <a:noFill/>
          <a:ln w="381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66" name="SMARTPenAnnotation91"/>
          <p:cNvSpPr>
            <a:spLocks/>
          </p:cNvSpPr>
          <p:nvPr/>
        </p:nvSpPr>
        <p:spPr bwMode="auto">
          <a:xfrm>
            <a:off x="465138" y="554038"/>
            <a:ext cx="258762" cy="376237"/>
          </a:xfrm>
          <a:custGeom>
            <a:avLst/>
            <a:gdLst/>
            <a:ahLst/>
            <a:cxnLst>
              <a:cxn ang="0">
                <a:pos x="121" y="0"/>
              </a:cxn>
              <a:cxn ang="0">
                <a:pos x="116" y="3"/>
              </a:cxn>
              <a:cxn ang="0">
                <a:pos x="110" y="6"/>
              </a:cxn>
              <a:cxn ang="0">
                <a:pos x="103" y="9"/>
              </a:cxn>
              <a:cxn ang="0">
                <a:pos x="94" y="13"/>
              </a:cxn>
              <a:cxn ang="0">
                <a:pos x="85" y="18"/>
              </a:cxn>
              <a:cxn ang="0">
                <a:pos x="76" y="25"/>
              </a:cxn>
              <a:cxn ang="0">
                <a:pos x="61" y="35"/>
              </a:cxn>
              <a:cxn ang="0">
                <a:pos x="53" y="40"/>
              </a:cxn>
              <a:cxn ang="0">
                <a:pos x="45" y="46"/>
              </a:cxn>
              <a:cxn ang="0">
                <a:pos x="37" y="53"/>
              </a:cxn>
              <a:cxn ang="0">
                <a:pos x="21" y="68"/>
              </a:cxn>
              <a:cxn ang="0">
                <a:pos x="13" y="80"/>
              </a:cxn>
              <a:cxn ang="0">
                <a:pos x="11" y="91"/>
              </a:cxn>
              <a:cxn ang="0">
                <a:pos x="12" y="99"/>
              </a:cxn>
              <a:cxn ang="0">
                <a:pos x="20" y="104"/>
              </a:cxn>
              <a:cxn ang="0">
                <a:pos x="26" y="106"/>
              </a:cxn>
              <a:cxn ang="0">
                <a:pos x="34" y="109"/>
              </a:cxn>
              <a:cxn ang="0">
                <a:pos x="42" y="113"/>
              </a:cxn>
              <a:cxn ang="0">
                <a:pos x="57" y="118"/>
              </a:cxn>
              <a:cxn ang="0">
                <a:pos x="67" y="121"/>
              </a:cxn>
              <a:cxn ang="0">
                <a:pos x="78" y="122"/>
              </a:cxn>
              <a:cxn ang="0">
                <a:pos x="90" y="126"/>
              </a:cxn>
              <a:cxn ang="0">
                <a:pos x="101" y="132"/>
              </a:cxn>
              <a:cxn ang="0">
                <a:pos x="112" y="136"/>
              </a:cxn>
              <a:cxn ang="0">
                <a:pos x="122" y="142"/>
              </a:cxn>
              <a:cxn ang="0">
                <a:pos x="130" y="149"/>
              </a:cxn>
              <a:cxn ang="0">
                <a:pos x="142" y="159"/>
              </a:cxn>
              <a:cxn ang="0">
                <a:pos x="153" y="170"/>
              </a:cxn>
              <a:cxn ang="0">
                <a:pos x="158" y="178"/>
              </a:cxn>
              <a:cxn ang="0">
                <a:pos x="160" y="185"/>
              </a:cxn>
              <a:cxn ang="0">
                <a:pos x="162" y="193"/>
              </a:cxn>
              <a:cxn ang="0">
                <a:pos x="162" y="204"/>
              </a:cxn>
              <a:cxn ang="0">
                <a:pos x="162" y="211"/>
              </a:cxn>
              <a:cxn ang="0">
                <a:pos x="155" y="219"/>
              </a:cxn>
              <a:cxn ang="0">
                <a:pos x="148" y="223"/>
              </a:cxn>
              <a:cxn ang="0">
                <a:pos x="139" y="227"/>
              </a:cxn>
              <a:cxn ang="0">
                <a:pos x="123" y="232"/>
              </a:cxn>
              <a:cxn ang="0">
                <a:pos x="113" y="234"/>
              </a:cxn>
              <a:cxn ang="0">
                <a:pos x="105" y="235"/>
              </a:cxn>
              <a:cxn ang="0">
                <a:pos x="88" y="236"/>
              </a:cxn>
              <a:cxn ang="0">
                <a:pos x="69" y="235"/>
              </a:cxn>
              <a:cxn ang="0">
                <a:pos x="33" y="228"/>
              </a:cxn>
              <a:cxn ang="0">
                <a:pos x="19" y="225"/>
              </a:cxn>
            </a:cxnLst>
            <a:rect l="0" t="0" r="r" b="b"/>
            <a:pathLst>
              <a:path w="163" h="237">
                <a:moveTo>
                  <a:pt x="146" y="0"/>
                </a:moveTo>
                <a:lnTo>
                  <a:pt x="121" y="0"/>
                </a:lnTo>
                <a:lnTo>
                  <a:pt x="119" y="0"/>
                </a:lnTo>
                <a:lnTo>
                  <a:pt x="116" y="3"/>
                </a:lnTo>
                <a:lnTo>
                  <a:pt x="113" y="4"/>
                </a:lnTo>
                <a:lnTo>
                  <a:pt x="110" y="6"/>
                </a:lnTo>
                <a:lnTo>
                  <a:pt x="107" y="8"/>
                </a:lnTo>
                <a:lnTo>
                  <a:pt x="103" y="9"/>
                </a:lnTo>
                <a:lnTo>
                  <a:pt x="99" y="11"/>
                </a:lnTo>
                <a:lnTo>
                  <a:pt x="94" y="13"/>
                </a:lnTo>
                <a:lnTo>
                  <a:pt x="89" y="15"/>
                </a:lnTo>
                <a:lnTo>
                  <a:pt x="85" y="18"/>
                </a:lnTo>
                <a:lnTo>
                  <a:pt x="81" y="22"/>
                </a:lnTo>
                <a:lnTo>
                  <a:pt x="76" y="25"/>
                </a:lnTo>
                <a:lnTo>
                  <a:pt x="66" y="32"/>
                </a:lnTo>
                <a:lnTo>
                  <a:pt x="61" y="35"/>
                </a:lnTo>
                <a:lnTo>
                  <a:pt x="57" y="38"/>
                </a:lnTo>
                <a:lnTo>
                  <a:pt x="53" y="40"/>
                </a:lnTo>
                <a:lnTo>
                  <a:pt x="49" y="43"/>
                </a:lnTo>
                <a:lnTo>
                  <a:pt x="45" y="46"/>
                </a:lnTo>
                <a:lnTo>
                  <a:pt x="41" y="49"/>
                </a:lnTo>
                <a:lnTo>
                  <a:pt x="37" y="53"/>
                </a:lnTo>
                <a:lnTo>
                  <a:pt x="30" y="60"/>
                </a:lnTo>
                <a:lnTo>
                  <a:pt x="21" y="68"/>
                </a:lnTo>
                <a:lnTo>
                  <a:pt x="17" y="74"/>
                </a:lnTo>
                <a:lnTo>
                  <a:pt x="13" y="80"/>
                </a:lnTo>
                <a:lnTo>
                  <a:pt x="12" y="85"/>
                </a:lnTo>
                <a:lnTo>
                  <a:pt x="11" y="91"/>
                </a:lnTo>
                <a:lnTo>
                  <a:pt x="11" y="97"/>
                </a:lnTo>
                <a:lnTo>
                  <a:pt x="12" y="99"/>
                </a:lnTo>
                <a:lnTo>
                  <a:pt x="17" y="103"/>
                </a:lnTo>
                <a:lnTo>
                  <a:pt x="20" y="104"/>
                </a:lnTo>
                <a:lnTo>
                  <a:pt x="23" y="105"/>
                </a:lnTo>
                <a:lnTo>
                  <a:pt x="26" y="106"/>
                </a:lnTo>
                <a:lnTo>
                  <a:pt x="29" y="107"/>
                </a:lnTo>
                <a:lnTo>
                  <a:pt x="34" y="109"/>
                </a:lnTo>
                <a:lnTo>
                  <a:pt x="38" y="111"/>
                </a:lnTo>
                <a:lnTo>
                  <a:pt x="42" y="113"/>
                </a:lnTo>
                <a:lnTo>
                  <a:pt x="46" y="114"/>
                </a:lnTo>
                <a:lnTo>
                  <a:pt x="57" y="118"/>
                </a:lnTo>
                <a:lnTo>
                  <a:pt x="62" y="120"/>
                </a:lnTo>
                <a:lnTo>
                  <a:pt x="67" y="121"/>
                </a:lnTo>
                <a:lnTo>
                  <a:pt x="73" y="122"/>
                </a:lnTo>
                <a:lnTo>
                  <a:pt x="78" y="122"/>
                </a:lnTo>
                <a:lnTo>
                  <a:pt x="84" y="124"/>
                </a:lnTo>
                <a:lnTo>
                  <a:pt x="90" y="126"/>
                </a:lnTo>
                <a:lnTo>
                  <a:pt x="95" y="129"/>
                </a:lnTo>
                <a:lnTo>
                  <a:pt x="101" y="132"/>
                </a:lnTo>
                <a:lnTo>
                  <a:pt x="106" y="134"/>
                </a:lnTo>
                <a:lnTo>
                  <a:pt x="112" y="136"/>
                </a:lnTo>
                <a:lnTo>
                  <a:pt x="117" y="139"/>
                </a:lnTo>
                <a:lnTo>
                  <a:pt x="122" y="142"/>
                </a:lnTo>
                <a:lnTo>
                  <a:pt x="126" y="145"/>
                </a:lnTo>
                <a:lnTo>
                  <a:pt x="130" y="149"/>
                </a:lnTo>
                <a:lnTo>
                  <a:pt x="134" y="152"/>
                </a:lnTo>
                <a:lnTo>
                  <a:pt x="142" y="159"/>
                </a:lnTo>
                <a:lnTo>
                  <a:pt x="149" y="167"/>
                </a:lnTo>
                <a:lnTo>
                  <a:pt x="153" y="170"/>
                </a:lnTo>
                <a:lnTo>
                  <a:pt x="155" y="174"/>
                </a:lnTo>
                <a:lnTo>
                  <a:pt x="158" y="178"/>
                </a:lnTo>
                <a:lnTo>
                  <a:pt x="159" y="182"/>
                </a:lnTo>
                <a:lnTo>
                  <a:pt x="160" y="185"/>
                </a:lnTo>
                <a:lnTo>
                  <a:pt x="161" y="189"/>
                </a:lnTo>
                <a:lnTo>
                  <a:pt x="162" y="193"/>
                </a:lnTo>
                <a:lnTo>
                  <a:pt x="162" y="197"/>
                </a:lnTo>
                <a:lnTo>
                  <a:pt x="162" y="204"/>
                </a:lnTo>
                <a:lnTo>
                  <a:pt x="162" y="209"/>
                </a:lnTo>
                <a:lnTo>
                  <a:pt x="162" y="211"/>
                </a:lnTo>
                <a:lnTo>
                  <a:pt x="160" y="215"/>
                </a:lnTo>
                <a:lnTo>
                  <a:pt x="155" y="219"/>
                </a:lnTo>
                <a:lnTo>
                  <a:pt x="152" y="221"/>
                </a:lnTo>
                <a:lnTo>
                  <a:pt x="148" y="223"/>
                </a:lnTo>
                <a:lnTo>
                  <a:pt x="143" y="225"/>
                </a:lnTo>
                <a:lnTo>
                  <a:pt x="139" y="227"/>
                </a:lnTo>
                <a:lnTo>
                  <a:pt x="128" y="230"/>
                </a:lnTo>
                <a:lnTo>
                  <a:pt x="123" y="232"/>
                </a:lnTo>
                <a:lnTo>
                  <a:pt x="118" y="233"/>
                </a:lnTo>
                <a:lnTo>
                  <a:pt x="113" y="234"/>
                </a:lnTo>
                <a:lnTo>
                  <a:pt x="109" y="235"/>
                </a:lnTo>
                <a:lnTo>
                  <a:pt x="105" y="235"/>
                </a:lnTo>
                <a:lnTo>
                  <a:pt x="100" y="236"/>
                </a:lnTo>
                <a:lnTo>
                  <a:pt x="88" y="236"/>
                </a:lnTo>
                <a:lnTo>
                  <a:pt x="75" y="236"/>
                </a:lnTo>
                <a:lnTo>
                  <a:pt x="69" y="235"/>
                </a:lnTo>
                <a:lnTo>
                  <a:pt x="62" y="234"/>
                </a:lnTo>
                <a:lnTo>
                  <a:pt x="33" y="228"/>
                </a:lnTo>
                <a:lnTo>
                  <a:pt x="26" y="226"/>
                </a:lnTo>
                <a:lnTo>
                  <a:pt x="19" y="225"/>
                </a:lnTo>
                <a:lnTo>
                  <a:pt x="0" y="219"/>
                </a:lnTo>
              </a:path>
            </a:pathLst>
          </a:custGeom>
          <a:noFill/>
          <a:ln w="381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67" name="SMARTPenAnnotation92"/>
          <p:cNvSpPr>
            <a:spLocks/>
          </p:cNvSpPr>
          <p:nvPr/>
        </p:nvSpPr>
        <p:spPr bwMode="auto">
          <a:xfrm>
            <a:off x="741363" y="642938"/>
            <a:ext cx="215900" cy="196850"/>
          </a:xfrm>
          <a:custGeom>
            <a:avLst/>
            <a:gdLst/>
            <a:ahLst/>
            <a:cxnLst>
              <a:cxn ang="0">
                <a:pos x="1" y="4"/>
              </a:cxn>
              <a:cxn ang="0">
                <a:pos x="5" y="12"/>
              </a:cxn>
              <a:cxn ang="0">
                <a:pos x="5" y="23"/>
              </a:cxn>
              <a:cxn ang="0">
                <a:pos x="7" y="51"/>
              </a:cxn>
              <a:cxn ang="0">
                <a:pos x="10" y="62"/>
              </a:cxn>
              <a:cxn ang="0">
                <a:pos x="12" y="75"/>
              </a:cxn>
              <a:cxn ang="0">
                <a:pos x="15" y="89"/>
              </a:cxn>
              <a:cxn ang="0">
                <a:pos x="16" y="99"/>
              </a:cxn>
              <a:cxn ang="0">
                <a:pos x="18" y="106"/>
              </a:cxn>
              <a:cxn ang="0">
                <a:pos x="21" y="112"/>
              </a:cxn>
              <a:cxn ang="0">
                <a:pos x="22" y="123"/>
              </a:cxn>
              <a:cxn ang="0">
                <a:pos x="23" y="56"/>
              </a:cxn>
              <a:cxn ang="0">
                <a:pos x="26" y="44"/>
              </a:cxn>
              <a:cxn ang="0">
                <a:pos x="28" y="33"/>
              </a:cxn>
              <a:cxn ang="0">
                <a:pos x="32" y="25"/>
              </a:cxn>
              <a:cxn ang="0">
                <a:pos x="34" y="19"/>
              </a:cxn>
              <a:cxn ang="0">
                <a:pos x="39" y="12"/>
              </a:cxn>
              <a:cxn ang="0">
                <a:pos x="47" y="14"/>
              </a:cxn>
              <a:cxn ang="0">
                <a:pos x="49" y="19"/>
              </a:cxn>
              <a:cxn ang="0">
                <a:pos x="55" y="27"/>
              </a:cxn>
              <a:cxn ang="0">
                <a:pos x="62" y="40"/>
              </a:cxn>
              <a:cxn ang="0">
                <a:pos x="66" y="49"/>
              </a:cxn>
              <a:cxn ang="0">
                <a:pos x="69" y="57"/>
              </a:cxn>
              <a:cxn ang="0">
                <a:pos x="72" y="68"/>
              </a:cxn>
              <a:cxn ang="0">
                <a:pos x="73" y="77"/>
              </a:cxn>
              <a:cxn ang="0">
                <a:pos x="73" y="86"/>
              </a:cxn>
              <a:cxn ang="0">
                <a:pos x="79" y="96"/>
              </a:cxn>
              <a:cxn ang="0">
                <a:pos x="79" y="54"/>
              </a:cxn>
              <a:cxn ang="0">
                <a:pos x="82" y="43"/>
              </a:cxn>
              <a:cxn ang="0">
                <a:pos x="84" y="32"/>
              </a:cxn>
              <a:cxn ang="0">
                <a:pos x="89" y="21"/>
              </a:cxn>
              <a:cxn ang="0">
                <a:pos x="94" y="14"/>
              </a:cxn>
              <a:cxn ang="0">
                <a:pos x="99" y="8"/>
              </a:cxn>
              <a:cxn ang="0">
                <a:pos x="101" y="3"/>
              </a:cxn>
              <a:cxn ang="0">
                <a:pos x="109" y="0"/>
              </a:cxn>
              <a:cxn ang="0">
                <a:pos x="116" y="5"/>
              </a:cxn>
              <a:cxn ang="0">
                <a:pos x="119" y="11"/>
              </a:cxn>
              <a:cxn ang="0">
                <a:pos x="122" y="19"/>
              </a:cxn>
              <a:cxn ang="0">
                <a:pos x="123" y="29"/>
              </a:cxn>
              <a:cxn ang="0">
                <a:pos x="125" y="40"/>
              </a:cxn>
              <a:cxn ang="0">
                <a:pos x="128" y="52"/>
              </a:cxn>
              <a:cxn ang="0">
                <a:pos x="129" y="70"/>
              </a:cxn>
              <a:cxn ang="0">
                <a:pos x="131" y="87"/>
              </a:cxn>
              <a:cxn ang="0">
                <a:pos x="134" y="99"/>
              </a:cxn>
            </a:cxnLst>
            <a:rect l="0" t="0" r="r" b="b"/>
            <a:pathLst>
              <a:path w="136" h="124">
                <a:moveTo>
                  <a:pt x="0" y="0"/>
                </a:moveTo>
                <a:lnTo>
                  <a:pt x="0" y="3"/>
                </a:lnTo>
                <a:lnTo>
                  <a:pt x="1" y="4"/>
                </a:lnTo>
                <a:lnTo>
                  <a:pt x="3" y="8"/>
                </a:lnTo>
                <a:lnTo>
                  <a:pt x="5" y="10"/>
                </a:lnTo>
                <a:lnTo>
                  <a:pt x="5" y="12"/>
                </a:lnTo>
                <a:lnTo>
                  <a:pt x="5" y="14"/>
                </a:lnTo>
                <a:lnTo>
                  <a:pt x="5" y="17"/>
                </a:lnTo>
                <a:lnTo>
                  <a:pt x="5" y="23"/>
                </a:lnTo>
                <a:lnTo>
                  <a:pt x="5" y="44"/>
                </a:lnTo>
                <a:lnTo>
                  <a:pt x="6" y="48"/>
                </a:lnTo>
                <a:lnTo>
                  <a:pt x="7" y="51"/>
                </a:lnTo>
                <a:lnTo>
                  <a:pt x="8" y="55"/>
                </a:lnTo>
                <a:lnTo>
                  <a:pt x="9" y="58"/>
                </a:lnTo>
                <a:lnTo>
                  <a:pt x="10" y="62"/>
                </a:lnTo>
                <a:lnTo>
                  <a:pt x="10" y="66"/>
                </a:lnTo>
                <a:lnTo>
                  <a:pt x="11" y="70"/>
                </a:lnTo>
                <a:lnTo>
                  <a:pt x="12" y="75"/>
                </a:lnTo>
                <a:lnTo>
                  <a:pt x="14" y="80"/>
                </a:lnTo>
                <a:lnTo>
                  <a:pt x="15" y="85"/>
                </a:lnTo>
                <a:lnTo>
                  <a:pt x="15" y="89"/>
                </a:lnTo>
                <a:lnTo>
                  <a:pt x="16" y="93"/>
                </a:lnTo>
                <a:lnTo>
                  <a:pt x="16" y="96"/>
                </a:lnTo>
                <a:lnTo>
                  <a:pt x="16" y="99"/>
                </a:lnTo>
                <a:lnTo>
                  <a:pt x="16" y="102"/>
                </a:lnTo>
                <a:lnTo>
                  <a:pt x="17" y="104"/>
                </a:lnTo>
                <a:lnTo>
                  <a:pt x="18" y="106"/>
                </a:lnTo>
                <a:lnTo>
                  <a:pt x="20" y="108"/>
                </a:lnTo>
                <a:lnTo>
                  <a:pt x="21" y="110"/>
                </a:lnTo>
                <a:lnTo>
                  <a:pt x="21" y="112"/>
                </a:lnTo>
                <a:lnTo>
                  <a:pt x="22" y="114"/>
                </a:lnTo>
                <a:lnTo>
                  <a:pt x="22" y="118"/>
                </a:lnTo>
                <a:lnTo>
                  <a:pt x="22" y="123"/>
                </a:lnTo>
                <a:lnTo>
                  <a:pt x="22" y="119"/>
                </a:lnTo>
                <a:lnTo>
                  <a:pt x="22" y="61"/>
                </a:lnTo>
                <a:lnTo>
                  <a:pt x="23" y="56"/>
                </a:lnTo>
                <a:lnTo>
                  <a:pt x="24" y="52"/>
                </a:lnTo>
                <a:lnTo>
                  <a:pt x="25" y="48"/>
                </a:lnTo>
                <a:lnTo>
                  <a:pt x="26" y="44"/>
                </a:lnTo>
                <a:lnTo>
                  <a:pt x="27" y="40"/>
                </a:lnTo>
                <a:lnTo>
                  <a:pt x="27" y="36"/>
                </a:lnTo>
                <a:lnTo>
                  <a:pt x="28" y="33"/>
                </a:lnTo>
                <a:lnTo>
                  <a:pt x="29" y="30"/>
                </a:lnTo>
                <a:lnTo>
                  <a:pt x="31" y="27"/>
                </a:lnTo>
                <a:lnTo>
                  <a:pt x="32" y="25"/>
                </a:lnTo>
                <a:lnTo>
                  <a:pt x="32" y="23"/>
                </a:lnTo>
                <a:lnTo>
                  <a:pt x="33" y="21"/>
                </a:lnTo>
                <a:lnTo>
                  <a:pt x="34" y="19"/>
                </a:lnTo>
                <a:lnTo>
                  <a:pt x="35" y="17"/>
                </a:lnTo>
                <a:lnTo>
                  <a:pt x="38" y="12"/>
                </a:lnTo>
                <a:lnTo>
                  <a:pt x="39" y="12"/>
                </a:lnTo>
                <a:lnTo>
                  <a:pt x="42" y="12"/>
                </a:lnTo>
                <a:lnTo>
                  <a:pt x="44" y="12"/>
                </a:lnTo>
                <a:lnTo>
                  <a:pt x="47" y="14"/>
                </a:lnTo>
                <a:lnTo>
                  <a:pt x="48" y="16"/>
                </a:lnTo>
                <a:lnTo>
                  <a:pt x="49" y="17"/>
                </a:lnTo>
                <a:lnTo>
                  <a:pt x="49" y="19"/>
                </a:lnTo>
                <a:lnTo>
                  <a:pt x="52" y="23"/>
                </a:lnTo>
                <a:lnTo>
                  <a:pt x="53" y="24"/>
                </a:lnTo>
                <a:lnTo>
                  <a:pt x="55" y="27"/>
                </a:lnTo>
                <a:lnTo>
                  <a:pt x="56" y="30"/>
                </a:lnTo>
                <a:lnTo>
                  <a:pt x="58" y="33"/>
                </a:lnTo>
                <a:lnTo>
                  <a:pt x="62" y="40"/>
                </a:lnTo>
                <a:lnTo>
                  <a:pt x="64" y="43"/>
                </a:lnTo>
                <a:lnTo>
                  <a:pt x="65" y="46"/>
                </a:lnTo>
                <a:lnTo>
                  <a:pt x="66" y="49"/>
                </a:lnTo>
                <a:lnTo>
                  <a:pt x="66" y="51"/>
                </a:lnTo>
                <a:lnTo>
                  <a:pt x="67" y="54"/>
                </a:lnTo>
                <a:lnTo>
                  <a:pt x="69" y="57"/>
                </a:lnTo>
                <a:lnTo>
                  <a:pt x="70" y="61"/>
                </a:lnTo>
                <a:lnTo>
                  <a:pt x="71" y="64"/>
                </a:lnTo>
                <a:lnTo>
                  <a:pt x="72" y="68"/>
                </a:lnTo>
                <a:lnTo>
                  <a:pt x="72" y="71"/>
                </a:lnTo>
                <a:lnTo>
                  <a:pt x="72" y="75"/>
                </a:lnTo>
                <a:lnTo>
                  <a:pt x="73" y="77"/>
                </a:lnTo>
                <a:lnTo>
                  <a:pt x="73" y="80"/>
                </a:lnTo>
                <a:lnTo>
                  <a:pt x="73" y="84"/>
                </a:lnTo>
                <a:lnTo>
                  <a:pt x="73" y="86"/>
                </a:lnTo>
                <a:lnTo>
                  <a:pt x="74" y="88"/>
                </a:lnTo>
                <a:lnTo>
                  <a:pt x="75" y="90"/>
                </a:lnTo>
                <a:lnTo>
                  <a:pt x="79" y="96"/>
                </a:lnTo>
                <a:lnTo>
                  <a:pt x="79" y="93"/>
                </a:lnTo>
                <a:lnTo>
                  <a:pt x="79" y="58"/>
                </a:lnTo>
                <a:lnTo>
                  <a:pt x="79" y="54"/>
                </a:lnTo>
                <a:lnTo>
                  <a:pt x="80" y="51"/>
                </a:lnTo>
                <a:lnTo>
                  <a:pt x="82" y="47"/>
                </a:lnTo>
                <a:lnTo>
                  <a:pt x="82" y="43"/>
                </a:lnTo>
                <a:lnTo>
                  <a:pt x="83" y="39"/>
                </a:lnTo>
                <a:lnTo>
                  <a:pt x="83" y="36"/>
                </a:lnTo>
                <a:lnTo>
                  <a:pt x="84" y="32"/>
                </a:lnTo>
                <a:lnTo>
                  <a:pt x="86" y="28"/>
                </a:lnTo>
                <a:lnTo>
                  <a:pt x="87" y="24"/>
                </a:lnTo>
                <a:lnTo>
                  <a:pt x="89" y="21"/>
                </a:lnTo>
                <a:lnTo>
                  <a:pt x="90" y="19"/>
                </a:lnTo>
                <a:lnTo>
                  <a:pt x="92" y="16"/>
                </a:lnTo>
                <a:lnTo>
                  <a:pt x="94" y="14"/>
                </a:lnTo>
                <a:lnTo>
                  <a:pt x="96" y="12"/>
                </a:lnTo>
                <a:lnTo>
                  <a:pt x="97" y="10"/>
                </a:lnTo>
                <a:lnTo>
                  <a:pt x="99" y="8"/>
                </a:lnTo>
                <a:lnTo>
                  <a:pt x="99" y="6"/>
                </a:lnTo>
                <a:lnTo>
                  <a:pt x="100" y="4"/>
                </a:lnTo>
                <a:lnTo>
                  <a:pt x="101" y="3"/>
                </a:lnTo>
                <a:lnTo>
                  <a:pt x="102" y="2"/>
                </a:lnTo>
                <a:lnTo>
                  <a:pt x="105" y="1"/>
                </a:lnTo>
                <a:lnTo>
                  <a:pt x="109" y="0"/>
                </a:lnTo>
                <a:lnTo>
                  <a:pt x="111" y="1"/>
                </a:lnTo>
                <a:lnTo>
                  <a:pt x="114" y="3"/>
                </a:lnTo>
                <a:lnTo>
                  <a:pt x="116" y="5"/>
                </a:lnTo>
                <a:lnTo>
                  <a:pt x="116" y="6"/>
                </a:lnTo>
                <a:lnTo>
                  <a:pt x="117" y="8"/>
                </a:lnTo>
                <a:lnTo>
                  <a:pt x="119" y="11"/>
                </a:lnTo>
                <a:lnTo>
                  <a:pt x="121" y="13"/>
                </a:lnTo>
                <a:lnTo>
                  <a:pt x="122" y="16"/>
                </a:lnTo>
                <a:lnTo>
                  <a:pt x="122" y="19"/>
                </a:lnTo>
                <a:lnTo>
                  <a:pt x="123" y="22"/>
                </a:lnTo>
                <a:lnTo>
                  <a:pt x="123" y="25"/>
                </a:lnTo>
                <a:lnTo>
                  <a:pt x="123" y="29"/>
                </a:lnTo>
                <a:lnTo>
                  <a:pt x="123" y="32"/>
                </a:lnTo>
                <a:lnTo>
                  <a:pt x="124" y="36"/>
                </a:lnTo>
                <a:lnTo>
                  <a:pt x="125" y="40"/>
                </a:lnTo>
                <a:lnTo>
                  <a:pt x="127" y="43"/>
                </a:lnTo>
                <a:lnTo>
                  <a:pt x="127" y="48"/>
                </a:lnTo>
                <a:lnTo>
                  <a:pt x="128" y="52"/>
                </a:lnTo>
                <a:lnTo>
                  <a:pt x="128" y="57"/>
                </a:lnTo>
                <a:lnTo>
                  <a:pt x="129" y="62"/>
                </a:lnTo>
                <a:lnTo>
                  <a:pt x="129" y="70"/>
                </a:lnTo>
                <a:lnTo>
                  <a:pt x="129" y="79"/>
                </a:lnTo>
                <a:lnTo>
                  <a:pt x="130" y="83"/>
                </a:lnTo>
                <a:lnTo>
                  <a:pt x="131" y="87"/>
                </a:lnTo>
                <a:lnTo>
                  <a:pt x="132" y="92"/>
                </a:lnTo>
                <a:lnTo>
                  <a:pt x="133" y="96"/>
                </a:lnTo>
                <a:lnTo>
                  <a:pt x="134" y="99"/>
                </a:lnTo>
                <a:lnTo>
                  <a:pt x="135" y="107"/>
                </a:lnTo>
              </a:path>
            </a:pathLst>
          </a:custGeom>
          <a:noFill/>
          <a:ln w="381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68" name="SMARTPenAnnotation93"/>
          <p:cNvSpPr>
            <a:spLocks/>
          </p:cNvSpPr>
          <p:nvPr/>
        </p:nvSpPr>
        <p:spPr bwMode="auto">
          <a:xfrm>
            <a:off x="1000125" y="615950"/>
            <a:ext cx="19050" cy="1619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" y="0"/>
              </a:cxn>
              <a:cxn ang="0">
                <a:pos x="6" y="3"/>
              </a:cxn>
              <a:cxn ang="0">
                <a:pos x="6" y="11"/>
              </a:cxn>
              <a:cxn ang="0">
                <a:pos x="6" y="14"/>
              </a:cxn>
              <a:cxn ang="0">
                <a:pos x="7" y="16"/>
              </a:cxn>
              <a:cxn ang="0">
                <a:pos x="10" y="21"/>
              </a:cxn>
              <a:cxn ang="0">
                <a:pos x="11" y="23"/>
              </a:cxn>
              <a:cxn ang="0">
                <a:pos x="11" y="25"/>
              </a:cxn>
              <a:cxn ang="0">
                <a:pos x="11" y="28"/>
              </a:cxn>
              <a:cxn ang="0">
                <a:pos x="11" y="41"/>
              </a:cxn>
              <a:cxn ang="0">
                <a:pos x="11" y="101"/>
              </a:cxn>
            </a:cxnLst>
            <a:rect l="0" t="0" r="r" b="b"/>
            <a:pathLst>
              <a:path w="12" h="102">
                <a:moveTo>
                  <a:pt x="0" y="0"/>
                </a:moveTo>
                <a:lnTo>
                  <a:pt x="5" y="0"/>
                </a:lnTo>
                <a:lnTo>
                  <a:pt x="6" y="3"/>
                </a:lnTo>
                <a:lnTo>
                  <a:pt x="6" y="11"/>
                </a:lnTo>
                <a:lnTo>
                  <a:pt x="6" y="14"/>
                </a:lnTo>
                <a:lnTo>
                  <a:pt x="7" y="16"/>
                </a:lnTo>
                <a:lnTo>
                  <a:pt x="10" y="21"/>
                </a:lnTo>
                <a:lnTo>
                  <a:pt x="11" y="23"/>
                </a:lnTo>
                <a:lnTo>
                  <a:pt x="11" y="25"/>
                </a:lnTo>
                <a:lnTo>
                  <a:pt x="11" y="28"/>
                </a:lnTo>
                <a:lnTo>
                  <a:pt x="11" y="41"/>
                </a:lnTo>
                <a:lnTo>
                  <a:pt x="11" y="101"/>
                </a:lnTo>
              </a:path>
            </a:pathLst>
          </a:custGeom>
          <a:noFill/>
          <a:ln w="381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69" name="SMARTPenAnnotation94"/>
          <p:cNvSpPr>
            <a:spLocks/>
          </p:cNvSpPr>
          <p:nvPr/>
        </p:nvSpPr>
        <p:spPr bwMode="auto">
          <a:xfrm>
            <a:off x="982663" y="509588"/>
            <a:ext cx="9525" cy="9525"/>
          </a:xfrm>
          <a:custGeom>
            <a:avLst/>
            <a:gdLst/>
            <a:ahLst/>
            <a:cxnLst>
              <a:cxn ang="0">
                <a:pos x="5" y="5"/>
              </a:cxn>
              <a:cxn ang="0">
                <a:pos x="0" y="0"/>
              </a:cxn>
            </a:cxnLst>
            <a:rect l="0" t="0" r="r" b="b"/>
            <a:pathLst>
              <a:path w="6" h="6">
                <a:moveTo>
                  <a:pt x="5" y="5"/>
                </a:moveTo>
                <a:lnTo>
                  <a:pt x="0" y="0"/>
                </a:lnTo>
              </a:path>
            </a:pathLst>
          </a:custGeom>
          <a:noFill/>
          <a:ln w="381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70" name="SMARTPenAnnotation95"/>
          <p:cNvSpPr>
            <a:spLocks/>
          </p:cNvSpPr>
          <p:nvPr/>
        </p:nvSpPr>
        <p:spPr bwMode="auto">
          <a:xfrm>
            <a:off x="1120775" y="446088"/>
            <a:ext cx="50800" cy="350837"/>
          </a:xfrm>
          <a:custGeom>
            <a:avLst/>
            <a:gdLst/>
            <a:ahLst/>
            <a:cxnLst>
              <a:cxn ang="0">
                <a:pos x="3" y="0"/>
              </a:cxn>
              <a:cxn ang="0">
                <a:pos x="0" y="9"/>
              </a:cxn>
              <a:cxn ang="0">
                <a:pos x="0" y="12"/>
              </a:cxn>
              <a:cxn ang="0">
                <a:pos x="0" y="15"/>
              </a:cxn>
              <a:cxn ang="0">
                <a:pos x="1" y="18"/>
              </a:cxn>
              <a:cxn ang="0">
                <a:pos x="2" y="21"/>
              </a:cxn>
              <a:cxn ang="0">
                <a:pos x="2" y="26"/>
              </a:cxn>
              <a:cxn ang="0">
                <a:pos x="2" y="30"/>
              </a:cxn>
              <a:cxn ang="0">
                <a:pos x="3" y="35"/>
              </a:cxn>
              <a:cxn ang="0">
                <a:pos x="4" y="40"/>
              </a:cxn>
              <a:cxn ang="0">
                <a:pos x="6" y="46"/>
              </a:cxn>
              <a:cxn ang="0">
                <a:pos x="7" y="50"/>
              </a:cxn>
              <a:cxn ang="0">
                <a:pos x="7" y="53"/>
              </a:cxn>
              <a:cxn ang="0">
                <a:pos x="8" y="59"/>
              </a:cxn>
              <a:cxn ang="0">
                <a:pos x="8" y="63"/>
              </a:cxn>
              <a:cxn ang="0">
                <a:pos x="8" y="72"/>
              </a:cxn>
              <a:cxn ang="0">
                <a:pos x="8" y="78"/>
              </a:cxn>
              <a:cxn ang="0">
                <a:pos x="9" y="85"/>
              </a:cxn>
              <a:cxn ang="0">
                <a:pos x="10" y="92"/>
              </a:cxn>
              <a:cxn ang="0">
                <a:pos x="11" y="99"/>
              </a:cxn>
              <a:cxn ang="0">
                <a:pos x="12" y="105"/>
              </a:cxn>
              <a:cxn ang="0">
                <a:pos x="13" y="111"/>
              </a:cxn>
              <a:cxn ang="0">
                <a:pos x="13" y="118"/>
              </a:cxn>
              <a:cxn ang="0">
                <a:pos x="13" y="124"/>
              </a:cxn>
              <a:cxn ang="0">
                <a:pos x="14" y="138"/>
              </a:cxn>
              <a:cxn ang="0">
                <a:pos x="14" y="145"/>
              </a:cxn>
              <a:cxn ang="0">
                <a:pos x="16" y="151"/>
              </a:cxn>
              <a:cxn ang="0">
                <a:pos x="17" y="157"/>
              </a:cxn>
              <a:cxn ang="0">
                <a:pos x="18" y="163"/>
              </a:cxn>
              <a:cxn ang="0">
                <a:pos x="18" y="169"/>
              </a:cxn>
              <a:cxn ang="0">
                <a:pos x="19" y="174"/>
              </a:cxn>
              <a:cxn ang="0">
                <a:pos x="19" y="179"/>
              </a:cxn>
              <a:cxn ang="0">
                <a:pos x="19" y="188"/>
              </a:cxn>
              <a:cxn ang="0">
                <a:pos x="20" y="192"/>
              </a:cxn>
              <a:cxn ang="0">
                <a:pos x="21" y="195"/>
              </a:cxn>
              <a:cxn ang="0">
                <a:pos x="23" y="198"/>
              </a:cxn>
              <a:cxn ang="0">
                <a:pos x="23" y="201"/>
              </a:cxn>
              <a:cxn ang="0">
                <a:pos x="24" y="205"/>
              </a:cxn>
              <a:cxn ang="0">
                <a:pos x="24" y="210"/>
              </a:cxn>
              <a:cxn ang="0">
                <a:pos x="25" y="213"/>
              </a:cxn>
              <a:cxn ang="0">
                <a:pos x="27" y="215"/>
              </a:cxn>
              <a:cxn ang="0">
                <a:pos x="31" y="220"/>
              </a:cxn>
            </a:cxnLst>
            <a:rect l="0" t="0" r="r" b="b"/>
            <a:pathLst>
              <a:path w="32" h="221">
                <a:moveTo>
                  <a:pt x="3" y="0"/>
                </a:moveTo>
                <a:lnTo>
                  <a:pt x="0" y="9"/>
                </a:lnTo>
                <a:lnTo>
                  <a:pt x="0" y="12"/>
                </a:lnTo>
                <a:lnTo>
                  <a:pt x="0" y="15"/>
                </a:lnTo>
                <a:lnTo>
                  <a:pt x="1" y="18"/>
                </a:lnTo>
                <a:lnTo>
                  <a:pt x="2" y="21"/>
                </a:lnTo>
                <a:lnTo>
                  <a:pt x="2" y="26"/>
                </a:lnTo>
                <a:lnTo>
                  <a:pt x="2" y="30"/>
                </a:lnTo>
                <a:lnTo>
                  <a:pt x="3" y="35"/>
                </a:lnTo>
                <a:lnTo>
                  <a:pt x="4" y="40"/>
                </a:lnTo>
                <a:lnTo>
                  <a:pt x="6" y="46"/>
                </a:lnTo>
                <a:lnTo>
                  <a:pt x="7" y="50"/>
                </a:lnTo>
                <a:lnTo>
                  <a:pt x="7" y="53"/>
                </a:lnTo>
                <a:lnTo>
                  <a:pt x="8" y="59"/>
                </a:lnTo>
                <a:lnTo>
                  <a:pt x="8" y="63"/>
                </a:lnTo>
                <a:lnTo>
                  <a:pt x="8" y="72"/>
                </a:lnTo>
                <a:lnTo>
                  <a:pt x="8" y="78"/>
                </a:lnTo>
                <a:lnTo>
                  <a:pt x="9" y="85"/>
                </a:lnTo>
                <a:lnTo>
                  <a:pt x="10" y="92"/>
                </a:lnTo>
                <a:lnTo>
                  <a:pt x="11" y="99"/>
                </a:lnTo>
                <a:lnTo>
                  <a:pt x="12" y="105"/>
                </a:lnTo>
                <a:lnTo>
                  <a:pt x="13" y="111"/>
                </a:lnTo>
                <a:lnTo>
                  <a:pt x="13" y="118"/>
                </a:lnTo>
                <a:lnTo>
                  <a:pt x="13" y="124"/>
                </a:lnTo>
                <a:lnTo>
                  <a:pt x="14" y="138"/>
                </a:lnTo>
                <a:lnTo>
                  <a:pt x="14" y="145"/>
                </a:lnTo>
                <a:lnTo>
                  <a:pt x="16" y="151"/>
                </a:lnTo>
                <a:lnTo>
                  <a:pt x="17" y="157"/>
                </a:lnTo>
                <a:lnTo>
                  <a:pt x="18" y="163"/>
                </a:lnTo>
                <a:lnTo>
                  <a:pt x="18" y="169"/>
                </a:lnTo>
                <a:lnTo>
                  <a:pt x="19" y="174"/>
                </a:lnTo>
                <a:lnTo>
                  <a:pt x="19" y="179"/>
                </a:lnTo>
                <a:lnTo>
                  <a:pt x="19" y="188"/>
                </a:lnTo>
                <a:lnTo>
                  <a:pt x="20" y="192"/>
                </a:lnTo>
                <a:lnTo>
                  <a:pt x="21" y="195"/>
                </a:lnTo>
                <a:lnTo>
                  <a:pt x="23" y="198"/>
                </a:lnTo>
                <a:lnTo>
                  <a:pt x="23" y="201"/>
                </a:lnTo>
                <a:lnTo>
                  <a:pt x="24" y="205"/>
                </a:lnTo>
                <a:lnTo>
                  <a:pt x="24" y="210"/>
                </a:lnTo>
                <a:lnTo>
                  <a:pt x="25" y="213"/>
                </a:lnTo>
                <a:lnTo>
                  <a:pt x="27" y="215"/>
                </a:lnTo>
                <a:lnTo>
                  <a:pt x="31" y="220"/>
                </a:lnTo>
              </a:path>
            </a:pathLst>
          </a:custGeom>
          <a:noFill/>
          <a:ln w="381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71" name="SMARTPenAnnotation96"/>
          <p:cNvSpPr>
            <a:spLocks/>
          </p:cNvSpPr>
          <p:nvPr/>
        </p:nvSpPr>
        <p:spPr bwMode="auto">
          <a:xfrm>
            <a:off x="1147763" y="544513"/>
            <a:ext cx="193675" cy="136525"/>
          </a:xfrm>
          <a:custGeom>
            <a:avLst/>
            <a:gdLst/>
            <a:ahLst/>
            <a:cxnLst>
              <a:cxn ang="0">
                <a:pos x="8" y="62"/>
              </a:cxn>
              <a:cxn ang="0">
                <a:pos x="12" y="61"/>
              </a:cxn>
              <a:cxn ang="0">
                <a:pos x="13" y="59"/>
              </a:cxn>
              <a:cxn ang="0">
                <a:pos x="15" y="58"/>
              </a:cxn>
              <a:cxn ang="0">
                <a:pos x="21" y="55"/>
              </a:cxn>
              <a:cxn ang="0">
                <a:pos x="24" y="53"/>
              </a:cxn>
              <a:cxn ang="0">
                <a:pos x="30" y="51"/>
              </a:cxn>
              <a:cxn ang="0">
                <a:pos x="36" y="51"/>
              </a:cxn>
              <a:cxn ang="0">
                <a:pos x="41" y="49"/>
              </a:cxn>
              <a:cxn ang="0">
                <a:pos x="46" y="47"/>
              </a:cxn>
              <a:cxn ang="0">
                <a:pos x="52" y="46"/>
              </a:cxn>
              <a:cxn ang="0">
                <a:pos x="58" y="45"/>
              </a:cxn>
              <a:cxn ang="0">
                <a:pos x="66" y="45"/>
              </a:cxn>
              <a:cxn ang="0">
                <a:pos x="72" y="45"/>
              </a:cxn>
              <a:cxn ang="0">
                <a:pos x="77" y="42"/>
              </a:cxn>
              <a:cxn ang="0">
                <a:pos x="81" y="41"/>
              </a:cxn>
              <a:cxn ang="0">
                <a:pos x="88" y="40"/>
              </a:cxn>
              <a:cxn ang="0">
                <a:pos x="91" y="39"/>
              </a:cxn>
              <a:cxn ang="0">
                <a:pos x="92" y="35"/>
              </a:cxn>
              <a:cxn ang="0">
                <a:pos x="93" y="29"/>
              </a:cxn>
              <a:cxn ang="0">
                <a:pos x="92" y="19"/>
              </a:cxn>
              <a:cxn ang="0">
                <a:pos x="90" y="15"/>
              </a:cxn>
              <a:cxn ang="0">
                <a:pos x="87" y="11"/>
              </a:cxn>
              <a:cxn ang="0">
                <a:pos x="83" y="8"/>
              </a:cxn>
              <a:cxn ang="0">
                <a:pos x="76" y="5"/>
              </a:cxn>
              <a:cxn ang="0">
                <a:pos x="71" y="2"/>
              </a:cxn>
              <a:cxn ang="0">
                <a:pos x="65" y="1"/>
              </a:cxn>
              <a:cxn ang="0">
                <a:pos x="60" y="1"/>
              </a:cxn>
              <a:cxn ang="0">
                <a:pos x="55" y="1"/>
              </a:cxn>
              <a:cxn ang="0">
                <a:pos x="49" y="3"/>
              </a:cxn>
              <a:cxn ang="0">
                <a:pos x="38" y="8"/>
              </a:cxn>
              <a:cxn ang="0">
                <a:pos x="16" y="19"/>
              </a:cxn>
              <a:cxn ang="0">
                <a:pos x="10" y="24"/>
              </a:cxn>
              <a:cxn ang="0">
                <a:pos x="6" y="30"/>
              </a:cxn>
              <a:cxn ang="0">
                <a:pos x="4" y="35"/>
              </a:cxn>
              <a:cxn ang="0">
                <a:pos x="2" y="41"/>
              </a:cxn>
              <a:cxn ang="0">
                <a:pos x="0" y="47"/>
              </a:cxn>
              <a:cxn ang="0">
                <a:pos x="1" y="52"/>
              </a:cxn>
              <a:cxn ang="0">
                <a:pos x="5" y="61"/>
              </a:cxn>
              <a:cxn ang="0">
                <a:pos x="10" y="66"/>
              </a:cxn>
              <a:cxn ang="0">
                <a:pos x="17" y="71"/>
              </a:cxn>
              <a:cxn ang="0">
                <a:pos x="24" y="75"/>
              </a:cxn>
              <a:cxn ang="0">
                <a:pos x="34" y="77"/>
              </a:cxn>
              <a:cxn ang="0">
                <a:pos x="59" y="80"/>
              </a:cxn>
              <a:cxn ang="0">
                <a:pos x="81" y="83"/>
              </a:cxn>
              <a:cxn ang="0">
                <a:pos x="121" y="85"/>
              </a:cxn>
            </a:cxnLst>
            <a:rect l="0" t="0" r="r" b="b"/>
            <a:pathLst>
              <a:path w="122" h="86">
                <a:moveTo>
                  <a:pt x="14" y="62"/>
                </a:moveTo>
                <a:lnTo>
                  <a:pt x="8" y="62"/>
                </a:lnTo>
                <a:lnTo>
                  <a:pt x="11" y="62"/>
                </a:lnTo>
                <a:lnTo>
                  <a:pt x="12" y="61"/>
                </a:lnTo>
                <a:lnTo>
                  <a:pt x="13" y="60"/>
                </a:lnTo>
                <a:lnTo>
                  <a:pt x="13" y="59"/>
                </a:lnTo>
                <a:lnTo>
                  <a:pt x="14" y="58"/>
                </a:lnTo>
                <a:lnTo>
                  <a:pt x="15" y="58"/>
                </a:lnTo>
                <a:lnTo>
                  <a:pt x="19" y="57"/>
                </a:lnTo>
                <a:lnTo>
                  <a:pt x="21" y="55"/>
                </a:lnTo>
                <a:lnTo>
                  <a:pt x="22" y="53"/>
                </a:lnTo>
                <a:lnTo>
                  <a:pt x="24" y="53"/>
                </a:lnTo>
                <a:lnTo>
                  <a:pt x="27" y="52"/>
                </a:lnTo>
                <a:lnTo>
                  <a:pt x="30" y="51"/>
                </a:lnTo>
                <a:lnTo>
                  <a:pt x="33" y="51"/>
                </a:lnTo>
                <a:lnTo>
                  <a:pt x="36" y="51"/>
                </a:lnTo>
                <a:lnTo>
                  <a:pt x="38" y="50"/>
                </a:lnTo>
                <a:lnTo>
                  <a:pt x="41" y="49"/>
                </a:lnTo>
                <a:lnTo>
                  <a:pt x="43" y="48"/>
                </a:lnTo>
                <a:lnTo>
                  <a:pt x="46" y="47"/>
                </a:lnTo>
                <a:lnTo>
                  <a:pt x="49" y="46"/>
                </a:lnTo>
                <a:lnTo>
                  <a:pt x="52" y="46"/>
                </a:lnTo>
                <a:lnTo>
                  <a:pt x="55" y="46"/>
                </a:lnTo>
                <a:lnTo>
                  <a:pt x="58" y="45"/>
                </a:lnTo>
                <a:lnTo>
                  <a:pt x="60" y="45"/>
                </a:lnTo>
                <a:lnTo>
                  <a:pt x="66" y="45"/>
                </a:lnTo>
                <a:lnTo>
                  <a:pt x="69" y="45"/>
                </a:lnTo>
                <a:lnTo>
                  <a:pt x="72" y="45"/>
                </a:lnTo>
                <a:lnTo>
                  <a:pt x="74" y="43"/>
                </a:lnTo>
                <a:lnTo>
                  <a:pt x="77" y="42"/>
                </a:lnTo>
                <a:lnTo>
                  <a:pt x="79" y="41"/>
                </a:lnTo>
                <a:lnTo>
                  <a:pt x="81" y="41"/>
                </a:lnTo>
                <a:lnTo>
                  <a:pt x="86" y="40"/>
                </a:lnTo>
                <a:lnTo>
                  <a:pt x="88" y="40"/>
                </a:lnTo>
                <a:lnTo>
                  <a:pt x="90" y="40"/>
                </a:lnTo>
                <a:lnTo>
                  <a:pt x="91" y="39"/>
                </a:lnTo>
                <a:lnTo>
                  <a:pt x="91" y="38"/>
                </a:lnTo>
                <a:lnTo>
                  <a:pt x="92" y="35"/>
                </a:lnTo>
                <a:lnTo>
                  <a:pt x="93" y="33"/>
                </a:lnTo>
                <a:lnTo>
                  <a:pt x="93" y="29"/>
                </a:lnTo>
                <a:lnTo>
                  <a:pt x="93" y="20"/>
                </a:lnTo>
                <a:lnTo>
                  <a:pt x="92" y="19"/>
                </a:lnTo>
                <a:lnTo>
                  <a:pt x="91" y="17"/>
                </a:lnTo>
                <a:lnTo>
                  <a:pt x="90" y="15"/>
                </a:lnTo>
                <a:lnTo>
                  <a:pt x="88" y="13"/>
                </a:lnTo>
                <a:lnTo>
                  <a:pt x="87" y="11"/>
                </a:lnTo>
                <a:lnTo>
                  <a:pt x="85" y="9"/>
                </a:lnTo>
                <a:lnTo>
                  <a:pt x="83" y="8"/>
                </a:lnTo>
                <a:lnTo>
                  <a:pt x="79" y="7"/>
                </a:lnTo>
                <a:lnTo>
                  <a:pt x="76" y="5"/>
                </a:lnTo>
                <a:lnTo>
                  <a:pt x="74" y="3"/>
                </a:lnTo>
                <a:lnTo>
                  <a:pt x="71" y="2"/>
                </a:lnTo>
                <a:lnTo>
                  <a:pt x="68" y="1"/>
                </a:lnTo>
                <a:lnTo>
                  <a:pt x="65" y="1"/>
                </a:lnTo>
                <a:lnTo>
                  <a:pt x="63" y="1"/>
                </a:lnTo>
                <a:lnTo>
                  <a:pt x="60" y="1"/>
                </a:lnTo>
                <a:lnTo>
                  <a:pt x="58" y="0"/>
                </a:lnTo>
                <a:lnTo>
                  <a:pt x="55" y="1"/>
                </a:lnTo>
                <a:lnTo>
                  <a:pt x="52" y="2"/>
                </a:lnTo>
                <a:lnTo>
                  <a:pt x="49" y="3"/>
                </a:lnTo>
                <a:lnTo>
                  <a:pt x="45" y="5"/>
                </a:lnTo>
                <a:lnTo>
                  <a:pt x="38" y="8"/>
                </a:lnTo>
                <a:lnTo>
                  <a:pt x="19" y="17"/>
                </a:lnTo>
                <a:lnTo>
                  <a:pt x="16" y="19"/>
                </a:lnTo>
                <a:lnTo>
                  <a:pt x="13" y="21"/>
                </a:lnTo>
                <a:lnTo>
                  <a:pt x="10" y="24"/>
                </a:lnTo>
                <a:lnTo>
                  <a:pt x="7" y="27"/>
                </a:lnTo>
                <a:lnTo>
                  <a:pt x="6" y="30"/>
                </a:lnTo>
                <a:lnTo>
                  <a:pt x="5" y="33"/>
                </a:lnTo>
                <a:lnTo>
                  <a:pt x="4" y="35"/>
                </a:lnTo>
                <a:lnTo>
                  <a:pt x="3" y="38"/>
                </a:lnTo>
                <a:lnTo>
                  <a:pt x="2" y="41"/>
                </a:lnTo>
                <a:lnTo>
                  <a:pt x="0" y="44"/>
                </a:lnTo>
                <a:lnTo>
                  <a:pt x="0" y="47"/>
                </a:lnTo>
                <a:lnTo>
                  <a:pt x="0" y="49"/>
                </a:lnTo>
                <a:lnTo>
                  <a:pt x="1" y="52"/>
                </a:lnTo>
                <a:lnTo>
                  <a:pt x="2" y="55"/>
                </a:lnTo>
                <a:lnTo>
                  <a:pt x="5" y="61"/>
                </a:lnTo>
                <a:lnTo>
                  <a:pt x="7" y="64"/>
                </a:lnTo>
                <a:lnTo>
                  <a:pt x="10" y="66"/>
                </a:lnTo>
                <a:lnTo>
                  <a:pt x="13" y="69"/>
                </a:lnTo>
                <a:lnTo>
                  <a:pt x="17" y="71"/>
                </a:lnTo>
                <a:lnTo>
                  <a:pt x="20" y="73"/>
                </a:lnTo>
                <a:lnTo>
                  <a:pt x="24" y="75"/>
                </a:lnTo>
                <a:lnTo>
                  <a:pt x="29" y="76"/>
                </a:lnTo>
                <a:lnTo>
                  <a:pt x="34" y="77"/>
                </a:lnTo>
                <a:lnTo>
                  <a:pt x="41" y="78"/>
                </a:lnTo>
                <a:lnTo>
                  <a:pt x="59" y="80"/>
                </a:lnTo>
                <a:lnTo>
                  <a:pt x="70" y="82"/>
                </a:lnTo>
                <a:lnTo>
                  <a:pt x="81" y="83"/>
                </a:lnTo>
                <a:lnTo>
                  <a:pt x="91" y="83"/>
                </a:lnTo>
                <a:lnTo>
                  <a:pt x="121" y="85"/>
                </a:lnTo>
              </a:path>
            </a:pathLst>
          </a:custGeom>
          <a:noFill/>
          <a:ln w="381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72" name="SMARTPenAnnotation97"/>
          <p:cNvSpPr>
            <a:spLocks/>
          </p:cNvSpPr>
          <p:nvPr/>
        </p:nvSpPr>
        <p:spPr bwMode="auto">
          <a:xfrm>
            <a:off x="3571875" y="3160713"/>
            <a:ext cx="161925" cy="377825"/>
          </a:xfrm>
          <a:custGeom>
            <a:avLst/>
            <a:gdLst/>
            <a:ahLst/>
            <a:cxnLst>
              <a:cxn ang="0">
                <a:pos x="101" y="0"/>
              </a:cxn>
              <a:cxn ang="0">
                <a:pos x="101" y="3"/>
              </a:cxn>
              <a:cxn ang="0">
                <a:pos x="101" y="5"/>
              </a:cxn>
              <a:cxn ang="0">
                <a:pos x="98" y="8"/>
              </a:cxn>
              <a:cxn ang="0">
                <a:pos x="96" y="10"/>
              </a:cxn>
              <a:cxn ang="0">
                <a:pos x="96" y="17"/>
              </a:cxn>
              <a:cxn ang="0">
                <a:pos x="96" y="24"/>
              </a:cxn>
              <a:cxn ang="0">
                <a:pos x="96" y="27"/>
              </a:cxn>
              <a:cxn ang="0">
                <a:pos x="94" y="34"/>
              </a:cxn>
              <a:cxn ang="0">
                <a:pos x="91" y="42"/>
              </a:cxn>
              <a:cxn ang="0">
                <a:pos x="90" y="45"/>
              </a:cxn>
              <a:cxn ang="0">
                <a:pos x="88" y="49"/>
              </a:cxn>
              <a:cxn ang="0">
                <a:pos x="86" y="53"/>
              </a:cxn>
              <a:cxn ang="0">
                <a:pos x="84" y="58"/>
              </a:cxn>
              <a:cxn ang="0">
                <a:pos x="81" y="69"/>
              </a:cxn>
              <a:cxn ang="0">
                <a:pos x="66" y="113"/>
              </a:cxn>
              <a:cxn ang="0">
                <a:pos x="64" y="119"/>
              </a:cxn>
              <a:cxn ang="0">
                <a:pos x="58" y="139"/>
              </a:cxn>
              <a:cxn ang="0">
                <a:pos x="54" y="151"/>
              </a:cxn>
              <a:cxn ang="0">
                <a:pos x="52" y="157"/>
              </a:cxn>
              <a:cxn ang="0">
                <a:pos x="49" y="161"/>
              </a:cxn>
              <a:cxn ang="0">
                <a:pos x="46" y="166"/>
              </a:cxn>
              <a:cxn ang="0">
                <a:pos x="43" y="171"/>
              </a:cxn>
              <a:cxn ang="0">
                <a:pos x="41" y="176"/>
              </a:cxn>
              <a:cxn ang="0">
                <a:pos x="38" y="181"/>
              </a:cxn>
              <a:cxn ang="0">
                <a:pos x="34" y="190"/>
              </a:cxn>
              <a:cxn ang="0">
                <a:pos x="28" y="202"/>
              </a:cxn>
              <a:cxn ang="0">
                <a:pos x="26" y="206"/>
              </a:cxn>
              <a:cxn ang="0">
                <a:pos x="24" y="212"/>
              </a:cxn>
              <a:cxn ang="0">
                <a:pos x="23" y="218"/>
              </a:cxn>
              <a:cxn ang="0">
                <a:pos x="20" y="224"/>
              </a:cxn>
              <a:cxn ang="0">
                <a:pos x="18" y="226"/>
              </a:cxn>
              <a:cxn ang="0">
                <a:pos x="17" y="228"/>
              </a:cxn>
              <a:cxn ang="0">
                <a:pos x="15" y="229"/>
              </a:cxn>
              <a:cxn ang="0">
                <a:pos x="13" y="230"/>
              </a:cxn>
              <a:cxn ang="0">
                <a:pos x="11" y="232"/>
              </a:cxn>
              <a:cxn ang="0">
                <a:pos x="9" y="233"/>
              </a:cxn>
              <a:cxn ang="0">
                <a:pos x="7" y="234"/>
              </a:cxn>
              <a:cxn ang="0">
                <a:pos x="6" y="235"/>
              </a:cxn>
              <a:cxn ang="0">
                <a:pos x="0" y="237"/>
              </a:cxn>
            </a:cxnLst>
            <a:rect l="0" t="0" r="r" b="b"/>
            <a:pathLst>
              <a:path w="102" h="238">
                <a:moveTo>
                  <a:pt x="101" y="0"/>
                </a:moveTo>
                <a:lnTo>
                  <a:pt x="101" y="3"/>
                </a:lnTo>
                <a:lnTo>
                  <a:pt x="101" y="5"/>
                </a:lnTo>
                <a:lnTo>
                  <a:pt x="98" y="8"/>
                </a:lnTo>
                <a:lnTo>
                  <a:pt x="96" y="10"/>
                </a:lnTo>
                <a:lnTo>
                  <a:pt x="96" y="17"/>
                </a:lnTo>
                <a:lnTo>
                  <a:pt x="96" y="24"/>
                </a:lnTo>
                <a:lnTo>
                  <a:pt x="96" y="27"/>
                </a:lnTo>
                <a:lnTo>
                  <a:pt x="94" y="34"/>
                </a:lnTo>
                <a:lnTo>
                  <a:pt x="91" y="42"/>
                </a:lnTo>
                <a:lnTo>
                  <a:pt x="90" y="45"/>
                </a:lnTo>
                <a:lnTo>
                  <a:pt x="88" y="49"/>
                </a:lnTo>
                <a:lnTo>
                  <a:pt x="86" y="53"/>
                </a:lnTo>
                <a:lnTo>
                  <a:pt x="84" y="58"/>
                </a:lnTo>
                <a:lnTo>
                  <a:pt x="81" y="69"/>
                </a:lnTo>
                <a:lnTo>
                  <a:pt x="66" y="113"/>
                </a:lnTo>
                <a:lnTo>
                  <a:pt x="64" y="119"/>
                </a:lnTo>
                <a:lnTo>
                  <a:pt x="58" y="139"/>
                </a:lnTo>
                <a:lnTo>
                  <a:pt x="54" y="151"/>
                </a:lnTo>
                <a:lnTo>
                  <a:pt x="52" y="157"/>
                </a:lnTo>
                <a:lnTo>
                  <a:pt x="49" y="161"/>
                </a:lnTo>
                <a:lnTo>
                  <a:pt x="46" y="166"/>
                </a:lnTo>
                <a:lnTo>
                  <a:pt x="43" y="171"/>
                </a:lnTo>
                <a:lnTo>
                  <a:pt x="41" y="176"/>
                </a:lnTo>
                <a:lnTo>
                  <a:pt x="38" y="181"/>
                </a:lnTo>
                <a:lnTo>
                  <a:pt x="34" y="190"/>
                </a:lnTo>
                <a:lnTo>
                  <a:pt x="28" y="202"/>
                </a:lnTo>
                <a:lnTo>
                  <a:pt x="26" y="206"/>
                </a:lnTo>
                <a:lnTo>
                  <a:pt x="24" y="212"/>
                </a:lnTo>
                <a:lnTo>
                  <a:pt x="23" y="218"/>
                </a:lnTo>
                <a:lnTo>
                  <a:pt x="20" y="224"/>
                </a:lnTo>
                <a:lnTo>
                  <a:pt x="18" y="226"/>
                </a:lnTo>
                <a:lnTo>
                  <a:pt x="17" y="228"/>
                </a:lnTo>
                <a:lnTo>
                  <a:pt x="15" y="229"/>
                </a:lnTo>
                <a:lnTo>
                  <a:pt x="13" y="230"/>
                </a:lnTo>
                <a:lnTo>
                  <a:pt x="11" y="232"/>
                </a:lnTo>
                <a:lnTo>
                  <a:pt x="9" y="233"/>
                </a:lnTo>
                <a:lnTo>
                  <a:pt x="7" y="234"/>
                </a:lnTo>
                <a:lnTo>
                  <a:pt x="6" y="235"/>
                </a:lnTo>
                <a:lnTo>
                  <a:pt x="0" y="237"/>
                </a:lnTo>
              </a:path>
            </a:pathLst>
          </a:custGeom>
          <a:noFill/>
          <a:ln w="381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73" name="SMARTPenAnnotation98"/>
          <p:cNvSpPr>
            <a:spLocks/>
          </p:cNvSpPr>
          <p:nvPr/>
        </p:nvSpPr>
        <p:spPr bwMode="auto">
          <a:xfrm>
            <a:off x="3581400" y="3268663"/>
            <a:ext cx="322263" cy="366712"/>
          </a:xfrm>
          <a:custGeom>
            <a:avLst/>
            <a:gdLst/>
            <a:ahLst/>
            <a:cxnLst>
              <a:cxn ang="0">
                <a:pos x="178" y="24"/>
              </a:cxn>
              <a:cxn ang="0">
                <a:pos x="172" y="27"/>
              </a:cxn>
              <a:cxn ang="0">
                <a:pos x="161" y="31"/>
              </a:cxn>
              <a:cxn ang="0">
                <a:pos x="154" y="36"/>
              </a:cxn>
              <a:cxn ang="0">
                <a:pos x="144" y="41"/>
              </a:cxn>
              <a:cxn ang="0">
                <a:pos x="129" y="46"/>
              </a:cxn>
              <a:cxn ang="0">
                <a:pos x="118" y="52"/>
              </a:cxn>
              <a:cxn ang="0">
                <a:pos x="106" y="57"/>
              </a:cxn>
              <a:cxn ang="0">
                <a:pos x="95" y="60"/>
              </a:cxn>
              <a:cxn ang="0">
                <a:pos x="84" y="62"/>
              </a:cxn>
              <a:cxn ang="0">
                <a:pos x="73" y="65"/>
              </a:cxn>
              <a:cxn ang="0">
                <a:pos x="61" y="66"/>
              </a:cxn>
              <a:cxn ang="0">
                <a:pos x="52" y="68"/>
              </a:cxn>
              <a:cxn ang="0">
                <a:pos x="43" y="71"/>
              </a:cxn>
              <a:cxn ang="0">
                <a:pos x="36" y="72"/>
              </a:cxn>
              <a:cxn ang="0">
                <a:pos x="28" y="72"/>
              </a:cxn>
              <a:cxn ang="0">
                <a:pos x="9" y="73"/>
              </a:cxn>
              <a:cxn ang="0">
                <a:pos x="1" y="68"/>
              </a:cxn>
              <a:cxn ang="0">
                <a:pos x="13" y="67"/>
              </a:cxn>
              <a:cxn ang="0">
                <a:pos x="18" y="70"/>
              </a:cxn>
              <a:cxn ang="0">
                <a:pos x="30" y="80"/>
              </a:cxn>
              <a:cxn ang="0">
                <a:pos x="35" y="89"/>
              </a:cxn>
              <a:cxn ang="0">
                <a:pos x="38" y="99"/>
              </a:cxn>
              <a:cxn ang="0">
                <a:pos x="40" y="107"/>
              </a:cxn>
              <a:cxn ang="0">
                <a:pos x="43" y="114"/>
              </a:cxn>
              <a:cxn ang="0">
                <a:pos x="48" y="125"/>
              </a:cxn>
              <a:cxn ang="0">
                <a:pos x="49" y="133"/>
              </a:cxn>
              <a:cxn ang="0">
                <a:pos x="51" y="140"/>
              </a:cxn>
              <a:cxn ang="0">
                <a:pos x="54" y="148"/>
              </a:cxn>
              <a:cxn ang="0">
                <a:pos x="55" y="155"/>
              </a:cxn>
              <a:cxn ang="0">
                <a:pos x="55" y="163"/>
              </a:cxn>
              <a:cxn ang="0">
                <a:pos x="55" y="170"/>
              </a:cxn>
              <a:cxn ang="0">
                <a:pos x="53" y="178"/>
              </a:cxn>
              <a:cxn ang="0">
                <a:pos x="51" y="185"/>
              </a:cxn>
              <a:cxn ang="0">
                <a:pos x="49" y="195"/>
              </a:cxn>
              <a:cxn ang="0">
                <a:pos x="46" y="203"/>
              </a:cxn>
              <a:cxn ang="0">
                <a:pos x="43" y="212"/>
              </a:cxn>
              <a:cxn ang="0">
                <a:pos x="40" y="216"/>
              </a:cxn>
              <a:cxn ang="0">
                <a:pos x="37" y="218"/>
              </a:cxn>
              <a:cxn ang="0">
                <a:pos x="30" y="227"/>
              </a:cxn>
            </a:cxnLst>
            <a:rect l="0" t="0" r="r" b="b"/>
            <a:pathLst>
              <a:path w="203" h="231">
                <a:moveTo>
                  <a:pt x="202" y="0"/>
                </a:moveTo>
                <a:lnTo>
                  <a:pt x="178" y="24"/>
                </a:lnTo>
                <a:lnTo>
                  <a:pt x="176" y="25"/>
                </a:lnTo>
                <a:lnTo>
                  <a:pt x="172" y="27"/>
                </a:lnTo>
                <a:lnTo>
                  <a:pt x="167" y="27"/>
                </a:lnTo>
                <a:lnTo>
                  <a:pt x="161" y="31"/>
                </a:lnTo>
                <a:lnTo>
                  <a:pt x="158" y="34"/>
                </a:lnTo>
                <a:lnTo>
                  <a:pt x="154" y="36"/>
                </a:lnTo>
                <a:lnTo>
                  <a:pt x="149" y="38"/>
                </a:lnTo>
                <a:lnTo>
                  <a:pt x="144" y="41"/>
                </a:lnTo>
                <a:lnTo>
                  <a:pt x="139" y="43"/>
                </a:lnTo>
                <a:lnTo>
                  <a:pt x="129" y="46"/>
                </a:lnTo>
                <a:lnTo>
                  <a:pt x="123" y="49"/>
                </a:lnTo>
                <a:lnTo>
                  <a:pt x="118" y="52"/>
                </a:lnTo>
                <a:lnTo>
                  <a:pt x="112" y="55"/>
                </a:lnTo>
                <a:lnTo>
                  <a:pt x="106" y="57"/>
                </a:lnTo>
                <a:lnTo>
                  <a:pt x="101" y="59"/>
                </a:lnTo>
                <a:lnTo>
                  <a:pt x="95" y="60"/>
                </a:lnTo>
                <a:lnTo>
                  <a:pt x="90" y="61"/>
                </a:lnTo>
                <a:lnTo>
                  <a:pt x="84" y="62"/>
                </a:lnTo>
                <a:lnTo>
                  <a:pt x="78" y="64"/>
                </a:lnTo>
                <a:lnTo>
                  <a:pt x="73" y="65"/>
                </a:lnTo>
                <a:lnTo>
                  <a:pt x="67" y="66"/>
                </a:lnTo>
                <a:lnTo>
                  <a:pt x="61" y="66"/>
                </a:lnTo>
                <a:lnTo>
                  <a:pt x="56" y="67"/>
                </a:lnTo>
                <a:lnTo>
                  <a:pt x="52" y="68"/>
                </a:lnTo>
                <a:lnTo>
                  <a:pt x="48" y="70"/>
                </a:lnTo>
                <a:lnTo>
                  <a:pt x="43" y="71"/>
                </a:lnTo>
                <a:lnTo>
                  <a:pt x="39" y="72"/>
                </a:lnTo>
                <a:lnTo>
                  <a:pt x="36" y="72"/>
                </a:lnTo>
                <a:lnTo>
                  <a:pt x="32" y="72"/>
                </a:lnTo>
                <a:lnTo>
                  <a:pt x="28" y="72"/>
                </a:lnTo>
                <a:lnTo>
                  <a:pt x="18" y="73"/>
                </a:lnTo>
                <a:lnTo>
                  <a:pt x="9" y="73"/>
                </a:lnTo>
                <a:lnTo>
                  <a:pt x="7" y="72"/>
                </a:lnTo>
                <a:lnTo>
                  <a:pt x="1" y="68"/>
                </a:lnTo>
                <a:lnTo>
                  <a:pt x="0" y="67"/>
                </a:lnTo>
                <a:lnTo>
                  <a:pt x="13" y="67"/>
                </a:lnTo>
                <a:lnTo>
                  <a:pt x="15" y="68"/>
                </a:lnTo>
                <a:lnTo>
                  <a:pt x="18" y="70"/>
                </a:lnTo>
                <a:lnTo>
                  <a:pt x="24" y="75"/>
                </a:lnTo>
                <a:lnTo>
                  <a:pt x="30" y="80"/>
                </a:lnTo>
                <a:lnTo>
                  <a:pt x="33" y="86"/>
                </a:lnTo>
                <a:lnTo>
                  <a:pt x="35" y="89"/>
                </a:lnTo>
                <a:lnTo>
                  <a:pt x="37" y="96"/>
                </a:lnTo>
                <a:lnTo>
                  <a:pt x="38" y="99"/>
                </a:lnTo>
                <a:lnTo>
                  <a:pt x="39" y="103"/>
                </a:lnTo>
                <a:lnTo>
                  <a:pt x="40" y="107"/>
                </a:lnTo>
                <a:lnTo>
                  <a:pt x="42" y="110"/>
                </a:lnTo>
                <a:lnTo>
                  <a:pt x="43" y="114"/>
                </a:lnTo>
                <a:lnTo>
                  <a:pt x="47" y="122"/>
                </a:lnTo>
                <a:lnTo>
                  <a:pt x="48" y="125"/>
                </a:lnTo>
                <a:lnTo>
                  <a:pt x="49" y="129"/>
                </a:lnTo>
                <a:lnTo>
                  <a:pt x="49" y="133"/>
                </a:lnTo>
                <a:lnTo>
                  <a:pt x="50" y="137"/>
                </a:lnTo>
                <a:lnTo>
                  <a:pt x="51" y="140"/>
                </a:lnTo>
                <a:lnTo>
                  <a:pt x="53" y="144"/>
                </a:lnTo>
                <a:lnTo>
                  <a:pt x="54" y="148"/>
                </a:lnTo>
                <a:lnTo>
                  <a:pt x="55" y="152"/>
                </a:lnTo>
                <a:lnTo>
                  <a:pt x="55" y="155"/>
                </a:lnTo>
                <a:lnTo>
                  <a:pt x="55" y="159"/>
                </a:lnTo>
                <a:lnTo>
                  <a:pt x="55" y="163"/>
                </a:lnTo>
                <a:lnTo>
                  <a:pt x="56" y="167"/>
                </a:lnTo>
                <a:lnTo>
                  <a:pt x="55" y="170"/>
                </a:lnTo>
                <a:lnTo>
                  <a:pt x="54" y="174"/>
                </a:lnTo>
                <a:lnTo>
                  <a:pt x="53" y="178"/>
                </a:lnTo>
                <a:lnTo>
                  <a:pt x="52" y="182"/>
                </a:lnTo>
                <a:lnTo>
                  <a:pt x="51" y="185"/>
                </a:lnTo>
                <a:lnTo>
                  <a:pt x="51" y="189"/>
                </a:lnTo>
                <a:lnTo>
                  <a:pt x="49" y="195"/>
                </a:lnTo>
                <a:lnTo>
                  <a:pt x="47" y="197"/>
                </a:lnTo>
                <a:lnTo>
                  <a:pt x="46" y="203"/>
                </a:lnTo>
                <a:lnTo>
                  <a:pt x="45" y="207"/>
                </a:lnTo>
                <a:lnTo>
                  <a:pt x="43" y="212"/>
                </a:lnTo>
                <a:lnTo>
                  <a:pt x="42" y="214"/>
                </a:lnTo>
                <a:lnTo>
                  <a:pt x="40" y="216"/>
                </a:lnTo>
                <a:lnTo>
                  <a:pt x="39" y="217"/>
                </a:lnTo>
                <a:lnTo>
                  <a:pt x="37" y="218"/>
                </a:lnTo>
                <a:lnTo>
                  <a:pt x="35" y="219"/>
                </a:lnTo>
                <a:lnTo>
                  <a:pt x="30" y="227"/>
                </a:lnTo>
                <a:lnTo>
                  <a:pt x="28" y="230"/>
                </a:lnTo>
              </a:path>
            </a:pathLst>
          </a:custGeom>
          <a:noFill/>
          <a:ln w="381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74" name="SMARTPenAnnotation99"/>
          <p:cNvSpPr>
            <a:spLocks/>
          </p:cNvSpPr>
          <p:nvPr/>
        </p:nvSpPr>
        <p:spPr bwMode="auto">
          <a:xfrm>
            <a:off x="3660775" y="3482975"/>
            <a:ext cx="149225" cy="171450"/>
          </a:xfrm>
          <a:custGeom>
            <a:avLst/>
            <a:gdLst/>
            <a:ahLst/>
            <a:cxnLst>
              <a:cxn ang="0">
                <a:pos x="23" y="14"/>
              </a:cxn>
              <a:cxn ang="0">
                <a:pos x="24" y="15"/>
              </a:cxn>
              <a:cxn ang="0">
                <a:pos x="29" y="16"/>
              </a:cxn>
              <a:cxn ang="0">
                <a:pos x="32" y="16"/>
              </a:cxn>
              <a:cxn ang="0">
                <a:pos x="72" y="17"/>
              </a:cxn>
              <a:cxn ang="0">
                <a:pos x="78" y="15"/>
              </a:cxn>
              <a:cxn ang="0">
                <a:pos x="82" y="13"/>
              </a:cxn>
              <a:cxn ang="0">
                <a:pos x="86" y="12"/>
              </a:cxn>
              <a:cxn ang="0">
                <a:pos x="88" y="10"/>
              </a:cxn>
              <a:cxn ang="0">
                <a:pos x="91" y="5"/>
              </a:cxn>
              <a:cxn ang="0">
                <a:pos x="93" y="2"/>
              </a:cxn>
              <a:cxn ang="0">
                <a:pos x="91" y="0"/>
              </a:cxn>
              <a:cxn ang="0">
                <a:pos x="87" y="0"/>
              </a:cxn>
              <a:cxn ang="0">
                <a:pos x="76" y="0"/>
              </a:cxn>
              <a:cxn ang="0">
                <a:pos x="69" y="3"/>
              </a:cxn>
              <a:cxn ang="0">
                <a:pos x="62" y="4"/>
              </a:cxn>
              <a:cxn ang="0">
                <a:pos x="55" y="6"/>
              </a:cxn>
              <a:cxn ang="0">
                <a:pos x="47" y="11"/>
              </a:cxn>
              <a:cxn ang="0">
                <a:pos x="40" y="16"/>
              </a:cxn>
              <a:cxn ang="0">
                <a:pos x="28" y="22"/>
              </a:cxn>
              <a:cxn ang="0">
                <a:pos x="21" y="27"/>
              </a:cxn>
              <a:cxn ang="0">
                <a:pos x="16" y="33"/>
              </a:cxn>
              <a:cxn ang="0">
                <a:pos x="12" y="38"/>
              </a:cxn>
              <a:cxn ang="0">
                <a:pos x="8" y="43"/>
              </a:cxn>
              <a:cxn ang="0">
                <a:pos x="4" y="49"/>
              </a:cxn>
              <a:cxn ang="0">
                <a:pos x="2" y="55"/>
              </a:cxn>
              <a:cxn ang="0">
                <a:pos x="1" y="60"/>
              </a:cxn>
              <a:cxn ang="0">
                <a:pos x="0" y="69"/>
              </a:cxn>
              <a:cxn ang="0">
                <a:pos x="2" y="76"/>
              </a:cxn>
              <a:cxn ang="0">
                <a:pos x="6" y="80"/>
              </a:cxn>
              <a:cxn ang="0">
                <a:pos x="11" y="84"/>
              </a:cxn>
              <a:cxn ang="0">
                <a:pos x="19" y="91"/>
              </a:cxn>
              <a:cxn ang="0">
                <a:pos x="26" y="97"/>
              </a:cxn>
              <a:cxn ang="0">
                <a:pos x="45" y="107"/>
              </a:cxn>
            </a:cxnLst>
            <a:rect l="0" t="0" r="r" b="b"/>
            <a:pathLst>
              <a:path w="94" h="108">
                <a:moveTo>
                  <a:pt x="23" y="11"/>
                </a:moveTo>
                <a:lnTo>
                  <a:pt x="23" y="14"/>
                </a:lnTo>
                <a:lnTo>
                  <a:pt x="23" y="15"/>
                </a:lnTo>
                <a:lnTo>
                  <a:pt x="24" y="15"/>
                </a:lnTo>
                <a:lnTo>
                  <a:pt x="27" y="16"/>
                </a:lnTo>
                <a:lnTo>
                  <a:pt x="29" y="16"/>
                </a:lnTo>
                <a:lnTo>
                  <a:pt x="31" y="16"/>
                </a:lnTo>
                <a:lnTo>
                  <a:pt x="32" y="16"/>
                </a:lnTo>
                <a:lnTo>
                  <a:pt x="36" y="17"/>
                </a:lnTo>
                <a:lnTo>
                  <a:pt x="72" y="17"/>
                </a:lnTo>
                <a:lnTo>
                  <a:pt x="75" y="16"/>
                </a:lnTo>
                <a:lnTo>
                  <a:pt x="78" y="15"/>
                </a:lnTo>
                <a:lnTo>
                  <a:pt x="80" y="14"/>
                </a:lnTo>
                <a:lnTo>
                  <a:pt x="82" y="13"/>
                </a:lnTo>
                <a:lnTo>
                  <a:pt x="84" y="12"/>
                </a:lnTo>
                <a:lnTo>
                  <a:pt x="86" y="12"/>
                </a:lnTo>
                <a:lnTo>
                  <a:pt x="88" y="11"/>
                </a:lnTo>
                <a:lnTo>
                  <a:pt x="88" y="10"/>
                </a:lnTo>
                <a:lnTo>
                  <a:pt x="89" y="8"/>
                </a:lnTo>
                <a:lnTo>
                  <a:pt x="91" y="5"/>
                </a:lnTo>
                <a:lnTo>
                  <a:pt x="93" y="3"/>
                </a:lnTo>
                <a:lnTo>
                  <a:pt x="93" y="2"/>
                </a:lnTo>
                <a:lnTo>
                  <a:pt x="93" y="1"/>
                </a:lnTo>
                <a:lnTo>
                  <a:pt x="91" y="0"/>
                </a:lnTo>
                <a:lnTo>
                  <a:pt x="89" y="0"/>
                </a:lnTo>
                <a:lnTo>
                  <a:pt x="87" y="0"/>
                </a:lnTo>
                <a:lnTo>
                  <a:pt x="79" y="0"/>
                </a:lnTo>
                <a:lnTo>
                  <a:pt x="76" y="0"/>
                </a:lnTo>
                <a:lnTo>
                  <a:pt x="73" y="1"/>
                </a:lnTo>
                <a:lnTo>
                  <a:pt x="69" y="3"/>
                </a:lnTo>
                <a:lnTo>
                  <a:pt x="66" y="4"/>
                </a:lnTo>
                <a:lnTo>
                  <a:pt x="62" y="4"/>
                </a:lnTo>
                <a:lnTo>
                  <a:pt x="58" y="5"/>
                </a:lnTo>
                <a:lnTo>
                  <a:pt x="55" y="6"/>
                </a:lnTo>
                <a:lnTo>
                  <a:pt x="51" y="8"/>
                </a:lnTo>
                <a:lnTo>
                  <a:pt x="47" y="11"/>
                </a:lnTo>
                <a:lnTo>
                  <a:pt x="43" y="14"/>
                </a:lnTo>
                <a:lnTo>
                  <a:pt x="40" y="16"/>
                </a:lnTo>
                <a:lnTo>
                  <a:pt x="36" y="18"/>
                </a:lnTo>
                <a:lnTo>
                  <a:pt x="28" y="22"/>
                </a:lnTo>
                <a:lnTo>
                  <a:pt x="25" y="24"/>
                </a:lnTo>
                <a:lnTo>
                  <a:pt x="21" y="27"/>
                </a:lnTo>
                <a:lnTo>
                  <a:pt x="19" y="29"/>
                </a:lnTo>
                <a:lnTo>
                  <a:pt x="16" y="33"/>
                </a:lnTo>
                <a:lnTo>
                  <a:pt x="14" y="35"/>
                </a:lnTo>
                <a:lnTo>
                  <a:pt x="12" y="38"/>
                </a:lnTo>
                <a:lnTo>
                  <a:pt x="10" y="40"/>
                </a:lnTo>
                <a:lnTo>
                  <a:pt x="8" y="43"/>
                </a:lnTo>
                <a:lnTo>
                  <a:pt x="6" y="46"/>
                </a:lnTo>
                <a:lnTo>
                  <a:pt x="4" y="49"/>
                </a:lnTo>
                <a:lnTo>
                  <a:pt x="3" y="52"/>
                </a:lnTo>
                <a:lnTo>
                  <a:pt x="2" y="55"/>
                </a:lnTo>
                <a:lnTo>
                  <a:pt x="1" y="57"/>
                </a:lnTo>
                <a:lnTo>
                  <a:pt x="1" y="60"/>
                </a:lnTo>
                <a:lnTo>
                  <a:pt x="1" y="63"/>
                </a:lnTo>
                <a:lnTo>
                  <a:pt x="0" y="69"/>
                </a:lnTo>
                <a:lnTo>
                  <a:pt x="0" y="74"/>
                </a:lnTo>
                <a:lnTo>
                  <a:pt x="2" y="76"/>
                </a:lnTo>
                <a:lnTo>
                  <a:pt x="4" y="78"/>
                </a:lnTo>
                <a:lnTo>
                  <a:pt x="6" y="80"/>
                </a:lnTo>
                <a:lnTo>
                  <a:pt x="9" y="82"/>
                </a:lnTo>
                <a:lnTo>
                  <a:pt x="11" y="84"/>
                </a:lnTo>
                <a:lnTo>
                  <a:pt x="13" y="86"/>
                </a:lnTo>
                <a:lnTo>
                  <a:pt x="19" y="91"/>
                </a:lnTo>
                <a:lnTo>
                  <a:pt x="22" y="95"/>
                </a:lnTo>
                <a:lnTo>
                  <a:pt x="26" y="97"/>
                </a:lnTo>
                <a:lnTo>
                  <a:pt x="30" y="100"/>
                </a:lnTo>
                <a:lnTo>
                  <a:pt x="45" y="107"/>
                </a:lnTo>
              </a:path>
            </a:pathLst>
          </a:custGeom>
          <a:noFill/>
          <a:ln w="381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75" name="SMARTPenAnnotation100"/>
          <p:cNvSpPr>
            <a:spLocks/>
          </p:cNvSpPr>
          <p:nvPr/>
        </p:nvSpPr>
        <p:spPr bwMode="auto">
          <a:xfrm>
            <a:off x="3867150" y="3571875"/>
            <a:ext cx="125413" cy="144463"/>
          </a:xfrm>
          <a:custGeom>
            <a:avLst/>
            <a:gdLst/>
            <a:ahLst/>
            <a:cxnLst>
              <a:cxn ang="0">
                <a:pos x="11" y="23"/>
              </a:cxn>
              <a:cxn ang="0">
                <a:pos x="42" y="23"/>
              </a:cxn>
              <a:cxn ang="0">
                <a:pos x="44" y="22"/>
              </a:cxn>
              <a:cxn ang="0">
                <a:pos x="47" y="21"/>
              </a:cxn>
              <a:cxn ang="0">
                <a:pos x="50" y="20"/>
              </a:cxn>
              <a:cxn ang="0">
                <a:pos x="52" y="19"/>
              </a:cxn>
              <a:cxn ang="0">
                <a:pos x="55" y="18"/>
              </a:cxn>
              <a:cxn ang="0">
                <a:pos x="57" y="18"/>
              </a:cxn>
              <a:cxn ang="0">
                <a:pos x="60" y="17"/>
              </a:cxn>
              <a:cxn ang="0">
                <a:pos x="63" y="17"/>
              </a:cxn>
              <a:cxn ang="0">
                <a:pos x="66" y="17"/>
              </a:cxn>
              <a:cxn ang="0">
                <a:pos x="68" y="16"/>
              </a:cxn>
              <a:cxn ang="0">
                <a:pos x="70" y="15"/>
              </a:cxn>
              <a:cxn ang="0">
                <a:pos x="71" y="14"/>
              </a:cxn>
              <a:cxn ang="0">
                <a:pos x="72" y="13"/>
              </a:cxn>
              <a:cxn ang="0">
                <a:pos x="74" y="12"/>
              </a:cxn>
              <a:cxn ang="0">
                <a:pos x="75" y="12"/>
              </a:cxn>
              <a:cxn ang="0">
                <a:pos x="76" y="11"/>
              </a:cxn>
              <a:cxn ang="0">
                <a:pos x="77" y="10"/>
              </a:cxn>
              <a:cxn ang="0">
                <a:pos x="77" y="9"/>
              </a:cxn>
              <a:cxn ang="0">
                <a:pos x="78" y="7"/>
              </a:cxn>
              <a:cxn ang="0">
                <a:pos x="78" y="5"/>
              </a:cxn>
              <a:cxn ang="0">
                <a:pos x="78" y="3"/>
              </a:cxn>
              <a:cxn ang="0">
                <a:pos x="78" y="2"/>
              </a:cxn>
              <a:cxn ang="0">
                <a:pos x="77" y="2"/>
              </a:cxn>
              <a:cxn ang="0">
                <a:pos x="75" y="1"/>
              </a:cxn>
              <a:cxn ang="0">
                <a:pos x="74" y="1"/>
              </a:cxn>
              <a:cxn ang="0">
                <a:pos x="72" y="0"/>
              </a:cxn>
              <a:cxn ang="0">
                <a:pos x="71" y="0"/>
              </a:cxn>
              <a:cxn ang="0">
                <a:pos x="69" y="0"/>
              </a:cxn>
              <a:cxn ang="0">
                <a:pos x="65" y="0"/>
              </a:cxn>
              <a:cxn ang="0">
                <a:pos x="46" y="0"/>
              </a:cxn>
              <a:cxn ang="0">
                <a:pos x="43" y="1"/>
              </a:cxn>
              <a:cxn ang="0">
                <a:pos x="39" y="2"/>
              </a:cxn>
              <a:cxn ang="0">
                <a:pos x="35" y="3"/>
              </a:cxn>
              <a:cxn ang="0">
                <a:pos x="32" y="4"/>
              </a:cxn>
              <a:cxn ang="0">
                <a:pos x="29" y="6"/>
              </a:cxn>
              <a:cxn ang="0">
                <a:pos x="27" y="8"/>
              </a:cxn>
              <a:cxn ang="0">
                <a:pos x="24" y="9"/>
              </a:cxn>
              <a:cxn ang="0">
                <a:pos x="21" y="10"/>
              </a:cxn>
              <a:cxn ang="0">
                <a:pos x="18" y="10"/>
              </a:cxn>
              <a:cxn ang="0">
                <a:pos x="15" y="12"/>
              </a:cxn>
              <a:cxn ang="0">
                <a:pos x="12" y="14"/>
              </a:cxn>
              <a:cxn ang="0">
                <a:pos x="10" y="17"/>
              </a:cxn>
              <a:cxn ang="0">
                <a:pos x="8" y="19"/>
              </a:cxn>
              <a:cxn ang="0">
                <a:pos x="6" y="22"/>
              </a:cxn>
              <a:cxn ang="0">
                <a:pos x="4" y="24"/>
              </a:cxn>
              <a:cxn ang="0">
                <a:pos x="2" y="26"/>
              </a:cxn>
              <a:cxn ang="0">
                <a:pos x="1" y="28"/>
              </a:cxn>
              <a:cxn ang="0">
                <a:pos x="1" y="30"/>
              </a:cxn>
              <a:cxn ang="0">
                <a:pos x="0" y="32"/>
              </a:cxn>
              <a:cxn ang="0">
                <a:pos x="0" y="35"/>
              </a:cxn>
              <a:cxn ang="0">
                <a:pos x="0" y="41"/>
              </a:cxn>
              <a:cxn ang="0">
                <a:pos x="0" y="46"/>
              </a:cxn>
              <a:cxn ang="0">
                <a:pos x="0" y="49"/>
              </a:cxn>
              <a:cxn ang="0">
                <a:pos x="1" y="52"/>
              </a:cxn>
              <a:cxn ang="0">
                <a:pos x="3" y="55"/>
              </a:cxn>
              <a:cxn ang="0">
                <a:pos x="4" y="58"/>
              </a:cxn>
              <a:cxn ang="0">
                <a:pos x="6" y="61"/>
              </a:cxn>
              <a:cxn ang="0">
                <a:pos x="7" y="63"/>
              </a:cxn>
              <a:cxn ang="0">
                <a:pos x="10" y="66"/>
              </a:cxn>
              <a:cxn ang="0">
                <a:pos x="19" y="75"/>
              </a:cxn>
              <a:cxn ang="0">
                <a:pos x="33" y="90"/>
              </a:cxn>
            </a:cxnLst>
            <a:rect l="0" t="0" r="r" b="b"/>
            <a:pathLst>
              <a:path w="79" h="91">
                <a:moveTo>
                  <a:pt x="11" y="23"/>
                </a:moveTo>
                <a:lnTo>
                  <a:pt x="42" y="23"/>
                </a:lnTo>
                <a:lnTo>
                  <a:pt x="44" y="22"/>
                </a:lnTo>
                <a:lnTo>
                  <a:pt x="47" y="21"/>
                </a:lnTo>
                <a:lnTo>
                  <a:pt x="50" y="20"/>
                </a:lnTo>
                <a:lnTo>
                  <a:pt x="52" y="19"/>
                </a:lnTo>
                <a:lnTo>
                  <a:pt x="55" y="18"/>
                </a:lnTo>
                <a:lnTo>
                  <a:pt x="57" y="18"/>
                </a:lnTo>
                <a:lnTo>
                  <a:pt x="60" y="17"/>
                </a:lnTo>
                <a:lnTo>
                  <a:pt x="63" y="17"/>
                </a:lnTo>
                <a:lnTo>
                  <a:pt x="66" y="17"/>
                </a:lnTo>
                <a:lnTo>
                  <a:pt x="68" y="16"/>
                </a:lnTo>
                <a:lnTo>
                  <a:pt x="70" y="15"/>
                </a:lnTo>
                <a:lnTo>
                  <a:pt x="71" y="14"/>
                </a:lnTo>
                <a:lnTo>
                  <a:pt x="72" y="13"/>
                </a:lnTo>
                <a:lnTo>
                  <a:pt x="74" y="12"/>
                </a:lnTo>
                <a:lnTo>
                  <a:pt x="75" y="12"/>
                </a:lnTo>
                <a:lnTo>
                  <a:pt x="76" y="11"/>
                </a:lnTo>
                <a:lnTo>
                  <a:pt x="77" y="10"/>
                </a:lnTo>
                <a:lnTo>
                  <a:pt x="77" y="9"/>
                </a:lnTo>
                <a:lnTo>
                  <a:pt x="78" y="7"/>
                </a:lnTo>
                <a:lnTo>
                  <a:pt x="78" y="5"/>
                </a:lnTo>
                <a:lnTo>
                  <a:pt x="78" y="3"/>
                </a:lnTo>
                <a:lnTo>
                  <a:pt x="78" y="2"/>
                </a:lnTo>
                <a:lnTo>
                  <a:pt x="77" y="2"/>
                </a:lnTo>
                <a:lnTo>
                  <a:pt x="75" y="1"/>
                </a:lnTo>
                <a:lnTo>
                  <a:pt x="74" y="1"/>
                </a:lnTo>
                <a:lnTo>
                  <a:pt x="72" y="0"/>
                </a:lnTo>
                <a:lnTo>
                  <a:pt x="71" y="0"/>
                </a:lnTo>
                <a:lnTo>
                  <a:pt x="69" y="0"/>
                </a:lnTo>
                <a:lnTo>
                  <a:pt x="65" y="0"/>
                </a:lnTo>
                <a:lnTo>
                  <a:pt x="46" y="0"/>
                </a:lnTo>
                <a:lnTo>
                  <a:pt x="43" y="1"/>
                </a:lnTo>
                <a:lnTo>
                  <a:pt x="39" y="2"/>
                </a:lnTo>
                <a:lnTo>
                  <a:pt x="35" y="3"/>
                </a:lnTo>
                <a:lnTo>
                  <a:pt x="32" y="4"/>
                </a:lnTo>
                <a:lnTo>
                  <a:pt x="29" y="6"/>
                </a:lnTo>
                <a:lnTo>
                  <a:pt x="27" y="8"/>
                </a:lnTo>
                <a:lnTo>
                  <a:pt x="24" y="9"/>
                </a:lnTo>
                <a:lnTo>
                  <a:pt x="21" y="10"/>
                </a:lnTo>
                <a:lnTo>
                  <a:pt x="18" y="10"/>
                </a:lnTo>
                <a:lnTo>
                  <a:pt x="15" y="12"/>
                </a:lnTo>
                <a:lnTo>
                  <a:pt x="12" y="14"/>
                </a:lnTo>
                <a:lnTo>
                  <a:pt x="10" y="17"/>
                </a:lnTo>
                <a:lnTo>
                  <a:pt x="8" y="19"/>
                </a:lnTo>
                <a:lnTo>
                  <a:pt x="6" y="22"/>
                </a:lnTo>
                <a:lnTo>
                  <a:pt x="4" y="24"/>
                </a:lnTo>
                <a:lnTo>
                  <a:pt x="2" y="26"/>
                </a:lnTo>
                <a:lnTo>
                  <a:pt x="1" y="28"/>
                </a:lnTo>
                <a:lnTo>
                  <a:pt x="1" y="30"/>
                </a:lnTo>
                <a:lnTo>
                  <a:pt x="0" y="32"/>
                </a:lnTo>
                <a:lnTo>
                  <a:pt x="0" y="35"/>
                </a:lnTo>
                <a:lnTo>
                  <a:pt x="0" y="41"/>
                </a:lnTo>
                <a:lnTo>
                  <a:pt x="0" y="46"/>
                </a:lnTo>
                <a:lnTo>
                  <a:pt x="0" y="49"/>
                </a:lnTo>
                <a:lnTo>
                  <a:pt x="1" y="52"/>
                </a:lnTo>
                <a:lnTo>
                  <a:pt x="3" y="55"/>
                </a:lnTo>
                <a:lnTo>
                  <a:pt x="4" y="58"/>
                </a:lnTo>
                <a:lnTo>
                  <a:pt x="6" y="61"/>
                </a:lnTo>
                <a:lnTo>
                  <a:pt x="7" y="63"/>
                </a:lnTo>
                <a:lnTo>
                  <a:pt x="10" y="66"/>
                </a:lnTo>
                <a:lnTo>
                  <a:pt x="19" y="75"/>
                </a:lnTo>
                <a:lnTo>
                  <a:pt x="33" y="90"/>
                </a:lnTo>
              </a:path>
            </a:pathLst>
          </a:custGeom>
          <a:noFill/>
          <a:ln w="381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76" name="SMARTPenAnnotation101"/>
          <p:cNvSpPr>
            <a:spLocks/>
          </p:cNvSpPr>
          <p:nvPr/>
        </p:nvSpPr>
        <p:spPr bwMode="auto">
          <a:xfrm>
            <a:off x="3903663" y="3697288"/>
            <a:ext cx="169862" cy="176212"/>
          </a:xfrm>
          <a:custGeom>
            <a:avLst/>
            <a:gdLst/>
            <a:ahLst/>
            <a:cxnLst>
              <a:cxn ang="0">
                <a:pos x="70" y="24"/>
              </a:cxn>
              <a:cxn ang="0">
                <a:pos x="68" y="28"/>
              </a:cxn>
              <a:cxn ang="0">
                <a:pos x="67" y="32"/>
              </a:cxn>
              <a:cxn ang="0">
                <a:pos x="64" y="38"/>
              </a:cxn>
              <a:cxn ang="0">
                <a:pos x="61" y="44"/>
              </a:cxn>
              <a:cxn ang="0">
                <a:pos x="57" y="47"/>
              </a:cxn>
              <a:cxn ang="0">
                <a:pos x="51" y="50"/>
              </a:cxn>
              <a:cxn ang="0">
                <a:pos x="49" y="54"/>
              </a:cxn>
              <a:cxn ang="0">
                <a:pos x="42" y="66"/>
              </a:cxn>
              <a:cxn ang="0">
                <a:pos x="35" y="80"/>
              </a:cxn>
              <a:cxn ang="0">
                <a:pos x="31" y="85"/>
              </a:cxn>
              <a:cxn ang="0">
                <a:pos x="27" y="89"/>
              </a:cxn>
              <a:cxn ang="0">
                <a:pos x="16" y="101"/>
              </a:cxn>
              <a:cxn ang="0">
                <a:pos x="7" y="110"/>
              </a:cxn>
              <a:cxn ang="0">
                <a:pos x="5" y="107"/>
              </a:cxn>
              <a:cxn ang="0">
                <a:pos x="1" y="102"/>
              </a:cxn>
              <a:cxn ang="0">
                <a:pos x="0" y="96"/>
              </a:cxn>
              <a:cxn ang="0">
                <a:pos x="2" y="90"/>
              </a:cxn>
              <a:cxn ang="0">
                <a:pos x="4" y="85"/>
              </a:cxn>
              <a:cxn ang="0">
                <a:pos x="4" y="80"/>
              </a:cxn>
              <a:cxn ang="0">
                <a:pos x="5" y="74"/>
              </a:cxn>
              <a:cxn ang="0">
                <a:pos x="6" y="67"/>
              </a:cxn>
              <a:cxn ang="0">
                <a:pos x="9" y="60"/>
              </a:cxn>
              <a:cxn ang="0">
                <a:pos x="13" y="55"/>
              </a:cxn>
              <a:cxn ang="0">
                <a:pos x="16" y="49"/>
              </a:cxn>
              <a:cxn ang="0">
                <a:pos x="24" y="35"/>
              </a:cxn>
              <a:cxn ang="0">
                <a:pos x="27" y="29"/>
              </a:cxn>
              <a:cxn ang="0">
                <a:pos x="32" y="25"/>
              </a:cxn>
              <a:cxn ang="0">
                <a:pos x="38" y="21"/>
              </a:cxn>
              <a:cxn ang="0">
                <a:pos x="43" y="15"/>
              </a:cxn>
              <a:cxn ang="0">
                <a:pos x="48" y="9"/>
              </a:cxn>
              <a:cxn ang="0">
                <a:pos x="54" y="4"/>
              </a:cxn>
              <a:cxn ang="0">
                <a:pos x="61" y="2"/>
              </a:cxn>
              <a:cxn ang="0">
                <a:pos x="68" y="1"/>
              </a:cxn>
              <a:cxn ang="0">
                <a:pos x="73" y="0"/>
              </a:cxn>
              <a:cxn ang="0">
                <a:pos x="82" y="0"/>
              </a:cxn>
              <a:cxn ang="0">
                <a:pos x="88" y="1"/>
              </a:cxn>
              <a:cxn ang="0">
                <a:pos x="92" y="4"/>
              </a:cxn>
              <a:cxn ang="0">
                <a:pos x="96" y="8"/>
              </a:cxn>
              <a:cxn ang="0">
                <a:pos x="100" y="9"/>
              </a:cxn>
              <a:cxn ang="0">
                <a:pos x="103" y="11"/>
              </a:cxn>
              <a:cxn ang="0">
                <a:pos x="105" y="15"/>
              </a:cxn>
              <a:cxn ang="0">
                <a:pos x="106" y="19"/>
              </a:cxn>
              <a:cxn ang="0">
                <a:pos x="104" y="22"/>
              </a:cxn>
              <a:cxn ang="0">
                <a:pos x="101" y="26"/>
              </a:cxn>
              <a:cxn ang="0">
                <a:pos x="98" y="30"/>
              </a:cxn>
              <a:cxn ang="0">
                <a:pos x="93" y="32"/>
              </a:cxn>
              <a:cxn ang="0">
                <a:pos x="87" y="33"/>
              </a:cxn>
              <a:cxn ang="0">
                <a:pos x="82" y="33"/>
              </a:cxn>
              <a:cxn ang="0">
                <a:pos x="77" y="35"/>
              </a:cxn>
              <a:cxn ang="0">
                <a:pos x="69" y="37"/>
              </a:cxn>
              <a:cxn ang="0">
                <a:pos x="60" y="38"/>
              </a:cxn>
              <a:cxn ang="0">
                <a:pos x="39" y="39"/>
              </a:cxn>
            </a:cxnLst>
            <a:rect l="0" t="0" r="r" b="b"/>
            <a:pathLst>
              <a:path w="107" h="111">
                <a:moveTo>
                  <a:pt x="78" y="17"/>
                </a:moveTo>
                <a:lnTo>
                  <a:pt x="70" y="24"/>
                </a:lnTo>
                <a:lnTo>
                  <a:pt x="69" y="26"/>
                </a:lnTo>
                <a:lnTo>
                  <a:pt x="68" y="28"/>
                </a:lnTo>
                <a:lnTo>
                  <a:pt x="68" y="30"/>
                </a:lnTo>
                <a:lnTo>
                  <a:pt x="67" y="32"/>
                </a:lnTo>
                <a:lnTo>
                  <a:pt x="65" y="35"/>
                </a:lnTo>
                <a:lnTo>
                  <a:pt x="64" y="38"/>
                </a:lnTo>
                <a:lnTo>
                  <a:pt x="62" y="41"/>
                </a:lnTo>
                <a:lnTo>
                  <a:pt x="61" y="44"/>
                </a:lnTo>
                <a:lnTo>
                  <a:pt x="59" y="46"/>
                </a:lnTo>
                <a:lnTo>
                  <a:pt x="57" y="47"/>
                </a:lnTo>
                <a:lnTo>
                  <a:pt x="55" y="48"/>
                </a:lnTo>
                <a:lnTo>
                  <a:pt x="51" y="50"/>
                </a:lnTo>
                <a:lnTo>
                  <a:pt x="50" y="51"/>
                </a:lnTo>
                <a:lnTo>
                  <a:pt x="49" y="54"/>
                </a:lnTo>
                <a:lnTo>
                  <a:pt x="47" y="56"/>
                </a:lnTo>
                <a:lnTo>
                  <a:pt x="42" y="66"/>
                </a:lnTo>
                <a:lnTo>
                  <a:pt x="37" y="77"/>
                </a:lnTo>
                <a:lnTo>
                  <a:pt x="35" y="80"/>
                </a:lnTo>
                <a:lnTo>
                  <a:pt x="33" y="83"/>
                </a:lnTo>
                <a:lnTo>
                  <a:pt x="31" y="85"/>
                </a:lnTo>
                <a:lnTo>
                  <a:pt x="29" y="87"/>
                </a:lnTo>
                <a:lnTo>
                  <a:pt x="27" y="89"/>
                </a:lnTo>
                <a:lnTo>
                  <a:pt x="23" y="93"/>
                </a:lnTo>
                <a:lnTo>
                  <a:pt x="16" y="101"/>
                </a:lnTo>
                <a:lnTo>
                  <a:pt x="8" y="109"/>
                </a:lnTo>
                <a:lnTo>
                  <a:pt x="7" y="110"/>
                </a:lnTo>
                <a:lnTo>
                  <a:pt x="6" y="109"/>
                </a:lnTo>
                <a:lnTo>
                  <a:pt x="5" y="107"/>
                </a:lnTo>
                <a:lnTo>
                  <a:pt x="2" y="104"/>
                </a:lnTo>
                <a:lnTo>
                  <a:pt x="1" y="102"/>
                </a:lnTo>
                <a:lnTo>
                  <a:pt x="0" y="99"/>
                </a:lnTo>
                <a:lnTo>
                  <a:pt x="0" y="96"/>
                </a:lnTo>
                <a:lnTo>
                  <a:pt x="1" y="94"/>
                </a:lnTo>
                <a:lnTo>
                  <a:pt x="2" y="90"/>
                </a:lnTo>
                <a:lnTo>
                  <a:pt x="3" y="88"/>
                </a:lnTo>
                <a:lnTo>
                  <a:pt x="4" y="85"/>
                </a:lnTo>
                <a:lnTo>
                  <a:pt x="4" y="83"/>
                </a:lnTo>
                <a:lnTo>
                  <a:pt x="4" y="80"/>
                </a:lnTo>
                <a:lnTo>
                  <a:pt x="4" y="77"/>
                </a:lnTo>
                <a:lnTo>
                  <a:pt x="5" y="74"/>
                </a:lnTo>
                <a:lnTo>
                  <a:pt x="5" y="70"/>
                </a:lnTo>
                <a:lnTo>
                  <a:pt x="6" y="67"/>
                </a:lnTo>
                <a:lnTo>
                  <a:pt x="8" y="63"/>
                </a:lnTo>
                <a:lnTo>
                  <a:pt x="9" y="60"/>
                </a:lnTo>
                <a:lnTo>
                  <a:pt x="11" y="58"/>
                </a:lnTo>
                <a:lnTo>
                  <a:pt x="13" y="55"/>
                </a:lnTo>
                <a:lnTo>
                  <a:pt x="14" y="52"/>
                </a:lnTo>
                <a:lnTo>
                  <a:pt x="16" y="49"/>
                </a:lnTo>
                <a:lnTo>
                  <a:pt x="20" y="42"/>
                </a:lnTo>
                <a:lnTo>
                  <a:pt x="24" y="35"/>
                </a:lnTo>
                <a:lnTo>
                  <a:pt x="25" y="32"/>
                </a:lnTo>
                <a:lnTo>
                  <a:pt x="27" y="29"/>
                </a:lnTo>
                <a:lnTo>
                  <a:pt x="29" y="27"/>
                </a:lnTo>
                <a:lnTo>
                  <a:pt x="32" y="25"/>
                </a:lnTo>
                <a:lnTo>
                  <a:pt x="35" y="23"/>
                </a:lnTo>
                <a:lnTo>
                  <a:pt x="38" y="21"/>
                </a:lnTo>
                <a:lnTo>
                  <a:pt x="40" y="18"/>
                </a:lnTo>
                <a:lnTo>
                  <a:pt x="43" y="15"/>
                </a:lnTo>
                <a:lnTo>
                  <a:pt x="45" y="12"/>
                </a:lnTo>
                <a:lnTo>
                  <a:pt x="48" y="9"/>
                </a:lnTo>
                <a:lnTo>
                  <a:pt x="51" y="7"/>
                </a:lnTo>
                <a:lnTo>
                  <a:pt x="54" y="4"/>
                </a:lnTo>
                <a:lnTo>
                  <a:pt x="58" y="3"/>
                </a:lnTo>
                <a:lnTo>
                  <a:pt x="61" y="2"/>
                </a:lnTo>
                <a:lnTo>
                  <a:pt x="65" y="1"/>
                </a:lnTo>
                <a:lnTo>
                  <a:pt x="68" y="1"/>
                </a:lnTo>
                <a:lnTo>
                  <a:pt x="71" y="0"/>
                </a:lnTo>
                <a:lnTo>
                  <a:pt x="73" y="0"/>
                </a:lnTo>
                <a:lnTo>
                  <a:pt x="76" y="0"/>
                </a:lnTo>
                <a:lnTo>
                  <a:pt x="82" y="0"/>
                </a:lnTo>
                <a:lnTo>
                  <a:pt x="85" y="0"/>
                </a:lnTo>
                <a:lnTo>
                  <a:pt x="88" y="1"/>
                </a:lnTo>
                <a:lnTo>
                  <a:pt x="90" y="3"/>
                </a:lnTo>
                <a:lnTo>
                  <a:pt x="92" y="4"/>
                </a:lnTo>
                <a:lnTo>
                  <a:pt x="94" y="6"/>
                </a:lnTo>
                <a:lnTo>
                  <a:pt x="96" y="8"/>
                </a:lnTo>
                <a:lnTo>
                  <a:pt x="98" y="9"/>
                </a:lnTo>
                <a:lnTo>
                  <a:pt x="100" y="9"/>
                </a:lnTo>
                <a:lnTo>
                  <a:pt x="102" y="10"/>
                </a:lnTo>
                <a:lnTo>
                  <a:pt x="103" y="11"/>
                </a:lnTo>
                <a:lnTo>
                  <a:pt x="104" y="12"/>
                </a:lnTo>
                <a:lnTo>
                  <a:pt x="105" y="15"/>
                </a:lnTo>
                <a:lnTo>
                  <a:pt x="105" y="17"/>
                </a:lnTo>
                <a:lnTo>
                  <a:pt x="106" y="19"/>
                </a:lnTo>
                <a:lnTo>
                  <a:pt x="105" y="21"/>
                </a:lnTo>
                <a:lnTo>
                  <a:pt x="104" y="22"/>
                </a:lnTo>
                <a:lnTo>
                  <a:pt x="103" y="24"/>
                </a:lnTo>
                <a:lnTo>
                  <a:pt x="101" y="26"/>
                </a:lnTo>
                <a:lnTo>
                  <a:pt x="100" y="28"/>
                </a:lnTo>
                <a:lnTo>
                  <a:pt x="98" y="30"/>
                </a:lnTo>
                <a:lnTo>
                  <a:pt x="96" y="31"/>
                </a:lnTo>
                <a:lnTo>
                  <a:pt x="93" y="32"/>
                </a:lnTo>
                <a:lnTo>
                  <a:pt x="90" y="32"/>
                </a:lnTo>
                <a:lnTo>
                  <a:pt x="87" y="33"/>
                </a:lnTo>
                <a:lnTo>
                  <a:pt x="85" y="33"/>
                </a:lnTo>
                <a:lnTo>
                  <a:pt x="82" y="33"/>
                </a:lnTo>
                <a:lnTo>
                  <a:pt x="80" y="34"/>
                </a:lnTo>
                <a:lnTo>
                  <a:pt x="77" y="35"/>
                </a:lnTo>
                <a:lnTo>
                  <a:pt x="73" y="36"/>
                </a:lnTo>
                <a:lnTo>
                  <a:pt x="69" y="37"/>
                </a:lnTo>
                <a:lnTo>
                  <a:pt x="65" y="38"/>
                </a:lnTo>
                <a:lnTo>
                  <a:pt x="60" y="38"/>
                </a:lnTo>
                <a:lnTo>
                  <a:pt x="55" y="39"/>
                </a:lnTo>
                <a:lnTo>
                  <a:pt x="39" y="39"/>
                </a:lnTo>
              </a:path>
            </a:pathLst>
          </a:custGeom>
          <a:noFill/>
          <a:ln w="381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77" name="SMARTPenAnnotation102"/>
          <p:cNvSpPr>
            <a:spLocks/>
          </p:cNvSpPr>
          <p:nvPr/>
        </p:nvSpPr>
        <p:spPr bwMode="auto">
          <a:xfrm>
            <a:off x="4152900" y="3759200"/>
            <a:ext cx="250825" cy="207963"/>
          </a:xfrm>
          <a:custGeom>
            <a:avLst/>
            <a:gdLst/>
            <a:ahLst/>
            <a:cxnLst>
              <a:cxn ang="0">
                <a:pos x="52" y="5"/>
              </a:cxn>
              <a:cxn ang="0">
                <a:pos x="49" y="10"/>
              </a:cxn>
              <a:cxn ang="0">
                <a:pos x="44" y="14"/>
              </a:cxn>
              <a:cxn ang="0">
                <a:pos x="41" y="22"/>
              </a:cxn>
              <a:cxn ang="0">
                <a:pos x="36" y="30"/>
              </a:cxn>
              <a:cxn ang="0">
                <a:pos x="26" y="49"/>
              </a:cxn>
              <a:cxn ang="0">
                <a:pos x="20" y="57"/>
              </a:cxn>
              <a:cxn ang="0">
                <a:pos x="13" y="66"/>
              </a:cxn>
              <a:cxn ang="0">
                <a:pos x="0" y="77"/>
              </a:cxn>
              <a:cxn ang="0">
                <a:pos x="0" y="69"/>
              </a:cxn>
              <a:cxn ang="0">
                <a:pos x="7" y="57"/>
              </a:cxn>
              <a:cxn ang="0">
                <a:pos x="10" y="50"/>
              </a:cxn>
              <a:cxn ang="0">
                <a:pos x="17" y="43"/>
              </a:cxn>
              <a:cxn ang="0">
                <a:pos x="23" y="35"/>
              </a:cxn>
              <a:cxn ang="0">
                <a:pos x="32" y="27"/>
              </a:cxn>
              <a:cxn ang="0">
                <a:pos x="40" y="21"/>
              </a:cxn>
              <a:cxn ang="0">
                <a:pos x="49" y="15"/>
              </a:cxn>
              <a:cxn ang="0">
                <a:pos x="61" y="12"/>
              </a:cxn>
              <a:cxn ang="0">
                <a:pos x="75" y="11"/>
              </a:cxn>
              <a:cxn ang="0">
                <a:pos x="81" y="16"/>
              </a:cxn>
              <a:cxn ang="0">
                <a:pos x="84" y="25"/>
              </a:cxn>
              <a:cxn ang="0">
                <a:pos x="83" y="36"/>
              </a:cxn>
              <a:cxn ang="0">
                <a:pos x="80" y="43"/>
              </a:cxn>
              <a:cxn ang="0">
                <a:pos x="78" y="53"/>
              </a:cxn>
              <a:cxn ang="0">
                <a:pos x="74" y="60"/>
              </a:cxn>
              <a:cxn ang="0">
                <a:pos x="65" y="69"/>
              </a:cxn>
              <a:cxn ang="0">
                <a:pos x="60" y="79"/>
              </a:cxn>
              <a:cxn ang="0">
                <a:pos x="51" y="84"/>
              </a:cxn>
              <a:cxn ang="0">
                <a:pos x="50" y="80"/>
              </a:cxn>
              <a:cxn ang="0">
                <a:pos x="58" y="68"/>
              </a:cxn>
              <a:cxn ang="0">
                <a:pos x="63" y="61"/>
              </a:cxn>
              <a:cxn ang="0">
                <a:pos x="72" y="55"/>
              </a:cxn>
              <a:cxn ang="0">
                <a:pos x="82" y="47"/>
              </a:cxn>
              <a:cxn ang="0">
                <a:pos x="96" y="40"/>
              </a:cxn>
              <a:cxn ang="0">
                <a:pos x="107" y="36"/>
              </a:cxn>
              <a:cxn ang="0">
                <a:pos x="118" y="33"/>
              </a:cxn>
              <a:cxn ang="0">
                <a:pos x="129" y="30"/>
              </a:cxn>
              <a:cxn ang="0">
                <a:pos x="139" y="30"/>
              </a:cxn>
              <a:cxn ang="0">
                <a:pos x="151" y="40"/>
              </a:cxn>
              <a:cxn ang="0">
                <a:pos x="156" y="47"/>
              </a:cxn>
              <a:cxn ang="0">
                <a:pos x="157" y="55"/>
              </a:cxn>
              <a:cxn ang="0">
                <a:pos x="156" y="71"/>
              </a:cxn>
              <a:cxn ang="0">
                <a:pos x="153" y="81"/>
              </a:cxn>
              <a:cxn ang="0">
                <a:pos x="148" y="88"/>
              </a:cxn>
              <a:cxn ang="0">
                <a:pos x="142" y="98"/>
              </a:cxn>
              <a:cxn ang="0">
                <a:pos x="136" y="105"/>
              </a:cxn>
              <a:cxn ang="0">
                <a:pos x="127" y="114"/>
              </a:cxn>
              <a:cxn ang="0">
                <a:pos x="123" y="121"/>
              </a:cxn>
              <a:cxn ang="0">
                <a:pos x="107" y="130"/>
              </a:cxn>
            </a:cxnLst>
            <a:rect l="0" t="0" r="r" b="b"/>
            <a:pathLst>
              <a:path w="158" h="131">
                <a:moveTo>
                  <a:pt x="56" y="0"/>
                </a:moveTo>
                <a:lnTo>
                  <a:pt x="53" y="3"/>
                </a:lnTo>
                <a:lnTo>
                  <a:pt x="52" y="5"/>
                </a:lnTo>
                <a:lnTo>
                  <a:pt x="51" y="8"/>
                </a:lnTo>
                <a:lnTo>
                  <a:pt x="50" y="9"/>
                </a:lnTo>
                <a:lnTo>
                  <a:pt x="49" y="10"/>
                </a:lnTo>
                <a:lnTo>
                  <a:pt x="47" y="10"/>
                </a:lnTo>
                <a:lnTo>
                  <a:pt x="46" y="12"/>
                </a:lnTo>
                <a:lnTo>
                  <a:pt x="44" y="14"/>
                </a:lnTo>
                <a:lnTo>
                  <a:pt x="42" y="17"/>
                </a:lnTo>
                <a:lnTo>
                  <a:pt x="41" y="20"/>
                </a:lnTo>
                <a:lnTo>
                  <a:pt x="41" y="22"/>
                </a:lnTo>
                <a:lnTo>
                  <a:pt x="40" y="24"/>
                </a:lnTo>
                <a:lnTo>
                  <a:pt x="39" y="26"/>
                </a:lnTo>
                <a:lnTo>
                  <a:pt x="36" y="30"/>
                </a:lnTo>
                <a:lnTo>
                  <a:pt x="34" y="33"/>
                </a:lnTo>
                <a:lnTo>
                  <a:pt x="32" y="37"/>
                </a:lnTo>
                <a:lnTo>
                  <a:pt x="26" y="49"/>
                </a:lnTo>
                <a:lnTo>
                  <a:pt x="24" y="52"/>
                </a:lnTo>
                <a:lnTo>
                  <a:pt x="22" y="55"/>
                </a:lnTo>
                <a:lnTo>
                  <a:pt x="20" y="57"/>
                </a:lnTo>
                <a:lnTo>
                  <a:pt x="18" y="59"/>
                </a:lnTo>
                <a:lnTo>
                  <a:pt x="16" y="62"/>
                </a:lnTo>
                <a:lnTo>
                  <a:pt x="13" y="66"/>
                </a:lnTo>
                <a:lnTo>
                  <a:pt x="1" y="78"/>
                </a:lnTo>
                <a:lnTo>
                  <a:pt x="0" y="79"/>
                </a:lnTo>
                <a:lnTo>
                  <a:pt x="0" y="77"/>
                </a:lnTo>
                <a:lnTo>
                  <a:pt x="0" y="73"/>
                </a:lnTo>
                <a:lnTo>
                  <a:pt x="0" y="70"/>
                </a:lnTo>
                <a:lnTo>
                  <a:pt x="0" y="69"/>
                </a:lnTo>
                <a:lnTo>
                  <a:pt x="4" y="63"/>
                </a:lnTo>
                <a:lnTo>
                  <a:pt x="6" y="60"/>
                </a:lnTo>
                <a:lnTo>
                  <a:pt x="7" y="57"/>
                </a:lnTo>
                <a:lnTo>
                  <a:pt x="9" y="54"/>
                </a:lnTo>
                <a:lnTo>
                  <a:pt x="9" y="52"/>
                </a:lnTo>
                <a:lnTo>
                  <a:pt x="10" y="50"/>
                </a:lnTo>
                <a:lnTo>
                  <a:pt x="11" y="48"/>
                </a:lnTo>
                <a:lnTo>
                  <a:pt x="14" y="45"/>
                </a:lnTo>
                <a:lnTo>
                  <a:pt x="17" y="43"/>
                </a:lnTo>
                <a:lnTo>
                  <a:pt x="19" y="41"/>
                </a:lnTo>
                <a:lnTo>
                  <a:pt x="21" y="38"/>
                </a:lnTo>
                <a:lnTo>
                  <a:pt x="23" y="35"/>
                </a:lnTo>
                <a:lnTo>
                  <a:pt x="26" y="32"/>
                </a:lnTo>
                <a:lnTo>
                  <a:pt x="29" y="29"/>
                </a:lnTo>
                <a:lnTo>
                  <a:pt x="32" y="27"/>
                </a:lnTo>
                <a:lnTo>
                  <a:pt x="35" y="25"/>
                </a:lnTo>
                <a:lnTo>
                  <a:pt x="38" y="23"/>
                </a:lnTo>
                <a:lnTo>
                  <a:pt x="40" y="21"/>
                </a:lnTo>
                <a:lnTo>
                  <a:pt x="43" y="19"/>
                </a:lnTo>
                <a:lnTo>
                  <a:pt x="46" y="17"/>
                </a:lnTo>
                <a:lnTo>
                  <a:pt x="49" y="15"/>
                </a:lnTo>
                <a:lnTo>
                  <a:pt x="52" y="14"/>
                </a:lnTo>
                <a:lnTo>
                  <a:pt x="57" y="13"/>
                </a:lnTo>
                <a:lnTo>
                  <a:pt x="61" y="12"/>
                </a:lnTo>
                <a:lnTo>
                  <a:pt x="65" y="12"/>
                </a:lnTo>
                <a:lnTo>
                  <a:pt x="69" y="11"/>
                </a:lnTo>
                <a:lnTo>
                  <a:pt x="75" y="11"/>
                </a:lnTo>
                <a:lnTo>
                  <a:pt x="76" y="12"/>
                </a:lnTo>
                <a:lnTo>
                  <a:pt x="80" y="14"/>
                </a:lnTo>
                <a:lnTo>
                  <a:pt x="81" y="16"/>
                </a:lnTo>
                <a:lnTo>
                  <a:pt x="82" y="17"/>
                </a:lnTo>
                <a:lnTo>
                  <a:pt x="83" y="21"/>
                </a:lnTo>
                <a:lnTo>
                  <a:pt x="84" y="25"/>
                </a:lnTo>
                <a:lnTo>
                  <a:pt x="84" y="27"/>
                </a:lnTo>
                <a:lnTo>
                  <a:pt x="84" y="33"/>
                </a:lnTo>
                <a:lnTo>
                  <a:pt x="83" y="36"/>
                </a:lnTo>
                <a:lnTo>
                  <a:pt x="82" y="38"/>
                </a:lnTo>
                <a:lnTo>
                  <a:pt x="81" y="41"/>
                </a:lnTo>
                <a:lnTo>
                  <a:pt x="80" y="43"/>
                </a:lnTo>
                <a:lnTo>
                  <a:pt x="80" y="46"/>
                </a:lnTo>
                <a:lnTo>
                  <a:pt x="79" y="50"/>
                </a:lnTo>
                <a:lnTo>
                  <a:pt x="78" y="53"/>
                </a:lnTo>
                <a:lnTo>
                  <a:pt x="77" y="55"/>
                </a:lnTo>
                <a:lnTo>
                  <a:pt x="76" y="57"/>
                </a:lnTo>
                <a:lnTo>
                  <a:pt x="74" y="60"/>
                </a:lnTo>
                <a:lnTo>
                  <a:pt x="72" y="62"/>
                </a:lnTo>
                <a:lnTo>
                  <a:pt x="69" y="66"/>
                </a:lnTo>
                <a:lnTo>
                  <a:pt x="65" y="69"/>
                </a:lnTo>
                <a:lnTo>
                  <a:pt x="64" y="71"/>
                </a:lnTo>
                <a:lnTo>
                  <a:pt x="63" y="75"/>
                </a:lnTo>
                <a:lnTo>
                  <a:pt x="60" y="79"/>
                </a:lnTo>
                <a:lnTo>
                  <a:pt x="57" y="83"/>
                </a:lnTo>
                <a:lnTo>
                  <a:pt x="56" y="84"/>
                </a:lnTo>
                <a:lnTo>
                  <a:pt x="51" y="84"/>
                </a:lnTo>
                <a:lnTo>
                  <a:pt x="50" y="81"/>
                </a:lnTo>
                <a:lnTo>
                  <a:pt x="50" y="80"/>
                </a:lnTo>
                <a:lnTo>
                  <a:pt x="55" y="74"/>
                </a:lnTo>
                <a:lnTo>
                  <a:pt x="56" y="71"/>
                </a:lnTo>
                <a:lnTo>
                  <a:pt x="58" y="68"/>
                </a:lnTo>
                <a:lnTo>
                  <a:pt x="60" y="65"/>
                </a:lnTo>
                <a:lnTo>
                  <a:pt x="62" y="63"/>
                </a:lnTo>
                <a:lnTo>
                  <a:pt x="63" y="61"/>
                </a:lnTo>
                <a:lnTo>
                  <a:pt x="66" y="59"/>
                </a:lnTo>
                <a:lnTo>
                  <a:pt x="69" y="57"/>
                </a:lnTo>
                <a:lnTo>
                  <a:pt x="72" y="55"/>
                </a:lnTo>
                <a:lnTo>
                  <a:pt x="75" y="53"/>
                </a:lnTo>
                <a:lnTo>
                  <a:pt x="79" y="49"/>
                </a:lnTo>
                <a:lnTo>
                  <a:pt x="82" y="47"/>
                </a:lnTo>
                <a:lnTo>
                  <a:pt x="85" y="45"/>
                </a:lnTo>
                <a:lnTo>
                  <a:pt x="89" y="43"/>
                </a:lnTo>
                <a:lnTo>
                  <a:pt x="96" y="40"/>
                </a:lnTo>
                <a:lnTo>
                  <a:pt x="99" y="38"/>
                </a:lnTo>
                <a:lnTo>
                  <a:pt x="103" y="36"/>
                </a:lnTo>
                <a:lnTo>
                  <a:pt x="107" y="36"/>
                </a:lnTo>
                <a:lnTo>
                  <a:pt x="110" y="35"/>
                </a:lnTo>
                <a:lnTo>
                  <a:pt x="114" y="34"/>
                </a:lnTo>
                <a:lnTo>
                  <a:pt x="118" y="33"/>
                </a:lnTo>
                <a:lnTo>
                  <a:pt x="122" y="31"/>
                </a:lnTo>
                <a:lnTo>
                  <a:pt x="125" y="30"/>
                </a:lnTo>
                <a:lnTo>
                  <a:pt x="129" y="30"/>
                </a:lnTo>
                <a:lnTo>
                  <a:pt x="133" y="29"/>
                </a:lnTo>
                <a:lnTo>
                  <a:pt x="136" y="29"/>
                </a:lnTo>
                <a:lnTo>
                  <a:pt x="139" y="30"/>
                </a:lnTo>
                <a:lnTo>
                  <a:pt x="143" y="33"/>
                </a:lnTo>
                <a:lnTo>
                  <a:pt x="147" y="36"/>
                </a:lnTo>
                <a:lnTo>
                  <a:pt x="151" y="40"/>
                </a:lnTo>
                <a:lnTo>
                  <a:pt x="153" y="41"/>
                </a:lnTo>
                <a:lnTo>
                  <a:pt x="155" y="43"/>
                </a:lnTo>
                <a:lnTo>
                  <a:pt x="156" y="47"/>
                </a:lnTo>
                <a:lnTo>
                  <a:pt x="157" y="51"/>
                </a:lnTo>
                <a:lnTo>
                  <a:pt x="157" y="53"/>
                </a:lnTo>
                <a:lnTo>
                  <a:pt x="157" y="55"/>
                </a:lnTo>
                <a:lnTo>
                  <a:pt x="157" y="64"/>
                </a:lnTo>
                <a:lnTo>
                  <a:pt x="157" y="69"/>
                </a:lnTo>
                <a:lnTo>
                  <a:pt x="156" y="71"/>
                </a:lnTo>
                <a:lnTo>
                  <a:pt x="155" y="75"/>
                </a:lnTo>
                <a:lnTo>
                  <a:pt x="154" y="78"/>
                </a:lnTo>
                <a:lnTo>
                  <a:pt x="153" y="81"/>
                </a:lnTo>
                <a:lnTo>
                  <a:pt x="151" y="83"/>
                </a:lnTo>
                <a:lnTo>
                  <a:pt x="149" y="86"/>
                </a:lnTo>
                <a:lnTo>
                  <a:pt x="148" y="88"/>
                </a:lnTo>
                <a:lnTo>
                  <a:pt x="146" y="91"/>
                </a:lnTo>
                <a:lnTo>
                  <a:pt x="144" y="95"/>
                </a:lnTo>
                <a:lnTo>
                  <a:pt x="142" y="98"/>
                </a:lnTo>
                <a:lnTo>
                  <a:pt x="140" y="100"/>
                </a:lnTo>
                <a:lnTo>
                  <a:pt x="138" y="102"/>
                </a:lnTo>
                <a:lnTo>
                  <a:pt x="136" y="105"/>
                </a:lnTo>
                <a:lnTo>
                  <a:pt x="135" y="107"/>
                </a:lnTo>
                <a:lnTo>
                  <a:pt x="131" y="111"/>
                </a:lnTo>
                <a:lnTo>
                  <a:pt x="127" y="114"/>
                </a:lnTo>
                <a:lnTo>
                  <a:pt x="126" y="116"/>
                </a:lnTo>
                <a:lnTo>
                  <a:pt x="124" y="120"/>
                </a:lnTo>
                <a:lnTo>
                  <a:pt x="123" y="121"/>
                </a:lnTo>
                <a:lnTo>
                  <a:pt x="122" y="122"/>
                </a:lnTo>
                <a:lnTo>
                  <a:pt x="118" y="124"/>
                </a:lnTo>
                <a:lnTo>
                  <a:pt x="107" y="130"/>
                </a:lnTo>
              </a:path>
            </a:pathLst>
          </a:custGeom>
          <a:noFill/>
          <a:ln w="381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78" name="SMARTPenAnnotation103"/>
          <p:cNvSpPr>
            <a:spLocks/>
          </p:cNvSpPr>
          <p:nvPr/>
        </p:nvSpPr>
        <p:spPr bwMode="auto">
          <a:xfrm>
            <a:off x="4332288" y="3830638"/>
            <a:ext cx="152400" cy="144462"/>
          </a:xfrm>
          <a:custGeom>
            <a:avLst/>
            <a:gdLst/>
            <a:ahLst/>
            <a:cxnLst>
              <a:cxn ang="0">
                <a:pos x="95" y="3"/>
              </a:cxn>
              <a:cxn ang="0">
                <a:pos x="91" y="5"/>
              </a:cxn>
              <a:cxn ang="0">
                <a:pos x="87" y="6"/>
              </a:cxn>
              <a:cxn ang="0">
                <a:pos x="85" y="9"/>
              </a:cxn>
              <a:cxn ang="0">
                <a:pos x="81" y="12"/>
              </a:cxn>
              <a:cxn ang="0">
                <a:pos x="75" y="15"/>
              </a:cxn>
              <a:cxn ang="0">
                <a:pos x="68" y="16"/>
              </a:cxn>
              <a:cxn ang="0">
                <a:pos x="62" y="18"/>
              </a:cxn>
              <a:cxn ang="0">
                <a:pos x="53" y="24"/>
              </a:cxn>
              <a:cxn ang="0">
                <a:pos x="47" y="28"/>
              </a:cxn>
              <a:cxn ang="0">
                <a:pos x="40" y="33"/>
              </a:cxn>
              <a:cxn ang="0">
                <a:pos x="33" y="38"/>
              </a:cxn>
              <a:cxn ang="0">
                <a:pos x="26" y="43"/>
              </a:cxn>
              <a:cxn ang="0">
                <a:pos x="21" y="50"/>
              </a:cxn>
              <a:cxn ang="0">
                <a:pos x="15" y="55"/>
              </a:cxn>
              <a:cxn ang="0">
                <a:pos x="9" y="60"/>
              </a:cxn>
              <a:cxn ang="0">
                <a:pos x="4" y="64"/>
              </a:cxn>
              <a:cxn ang="0">
                <a:pos x="1" y="69"/>
              </a:cxn>
              <a:cxn ang="0">
                <a:pos x="0" y="75"/>
              </a:cxn>
              <a:cxn ang="0">
                <a:pos x="0" y="80"/>
              </a:cxn>
              <a:cxn ang="0">
                <a:pos x="1" y="84"/>
              </a:cxn>
              <a:cxn ang="0">
                <a:pos x="4" y="87"/>
              </a:cxn>
              <a:cxn ang="0">
                <a:pos x="7" y="89"/>
              </a:cxn>
              <a:cxn ang="0">
                <a:pos x="11" y="90"/>
              </a:cxn>
              <a:cxn ang="0">
                <a:pos x="15" y="90"/>
              </a:cxn>
              <a:cxn ang="0">
                <a:pos x="24" y="89"/>
              </a:cxn>
              <a:cxn ang="0">
                <a:pos x="28" y="87"/>
              </a:cxn>
              <a:cxn ang="0">
                <a:pos x="34" y="86"/>
              </a:cxn>
              <a:cxn ang="0">
                <a:pos x="40" y="84"/>
              </a:cxn>
              <a:cxn ang="0">
                <a:pos x="45" y="82"/>
              </a:cxn>
              <a:cxn ang="0">
                <a:pos x="49" y="77"/>
              </a:cxn>
              <a:cxn ang="0">
                <a:pos x="53" y="70"/>
              </a:cxn>
              <a:cxn ang="0">
                <a:pos x="54" y="63"/>
              </a:cxn>
              <a:cxn ang="0">
                <a:pos x="57" y="58"/>
              </a:cxn>
              <a:cxn ang="0">
                <a:pos x="59" y="53"/>
              </a:cxn>
              <a:cxn ang="0">
                <a:pos x="60" y="46"/>
              </a:cxn>
              <a:cxn ang="0">
                <a:pos x="59" y="39"/>
              </a:cxn>
              <a:cxn ang="0">
                <a:pos x="56" y="31"/>
              </a:cxn>
            </a:cxnLst>
            <a:rect l="0" t="0" r="r" b="b"/>
            <a:pathLst>
              <a:path w="96" h="91">
                <a:moveTo>
                  <a:pt x="95" y="0"/>
                </a:moveTo>
                <a:lnTo>
                  <a:pt x="95" y="3"/>
                </a:lnTo>
                <a:lnTo>
                  <a:pt x="94" y="4"/>
                </a:lnTo>
                <a:lnTo>
                  <a:pt x="91" y="5"/>
                </a:lnTo>
                <a:lnTo>
                  <a:pt x="89" y="5"/>
                </a:lnTo>
                <a:lnTo>
                  <a:pt x="87" y="6"/>
                </a:lnTo>
                <a:lnTo>
                  <a:pt x="86" y="7"/>
                </a:lnTo>
                <a:lnTo>
                  <a:pt x="85" y="9"/>
                </a:lnTo>
                <a:lnTo>
                  <a:pt x="83" y="10"/>
                </a:lnTo>
                <a:lnTo>
                  <a:pt x="81" y="12"/>
                </a:lnTo>
                <a:lnTo>
                  <a:pt x="78" y="14"/>
                </a:lnTo>
                <a:lnTo>
                  <a:pt x="75" y="15"/>
                </a:lnTo>
                <a:lnTo>
                  <a:pt x="71" y="15"/>
                </a:lnTo>
                <a:lnTo>
                  <a:pt x="68" y="16"/>
                </a:lnTo>
                <a:lnTo>
                  <a:pt x="65" y="17"/>
                </a:lnTo>
                <a:lnTo>
                  <a:pt x="62" y="18"/>
                </a:lnTo>
                <a:lnTo>
                  <a:pt x="57" y="22"/>
                </a:lnTo>
                <a:lnTo>
                  <a:pt x="53" y="24"/>
                </a:lnTo>
                <a:lnTo>
                  <a:pt x="50" y="25"/>
                </a:lnTo>
                <a:lnTo>
                  <a:pt x="47" y="28"/>
                </a:lnTo>
                <a:lnTo>
                  <a:pt x="43" y="30"/>
                </a:lnTo>
                <a:lnTo>
                  <a:pt x="40" y="33"/>
                </a:lnTo>
                <a:lnTo>
                  <a:pt x="36" y="36"/>
                </a:lnTo>
                <a:lnTo>
                  <a:pt x="33" y="38"/>
                </a:lnTo>
                <a:lnTo>
                  <a:pt x="29" y="41"/>
                </a:lnTo>
                <a:lnTo>
                  <a:pt x="26" y="43"/>
                </a:lnTo>
                <a:lnTo>
                  <a:pt x="23" y="46"/>
                </a:lnTo>
                <a:lnTo>
                  <a:pt x="21" y="50"/>
                </a:lnTo>
                <a:lnTo>
                  <a:pt x="18" y="53"/>
                </a:lnTo>
                <a:lnTo>
                  <a:pt x="15" y="55"/>
                </a:lnTo>
                <a:lnTo>
                  <a:pt x="11" y="57"/>
                </a:lnTo>
                <a:lnTo>
                  <a:pt x="9" y="60"/>
                </a:lnTo>
                <a:lnTo>
                  <a:pt x="6" y="62"/>
                </a:lnTo>
                <a:lnTo>
                  <a:pt x="4" y="64"/>
                </a:lnTo>
                <a:lnTo>
                  <a:pt x="2" y="66"/>
                </a:lnTo>
                <a:lnTo>
                  <a:pt x="1" y="69"/>
                </a:lnTo>
                <a:lnTo>
                  <a:pt x="0" y="72"/>
                </a:lnTo>
                <a:lnTo>
                  <a:pt x="0" y="75"/>
                </a:lnTo>
                <a:lnTo>
                  <a:pt x="0" y="78"/>
                </a:lnTo>
                <a:lnTo>
                  <a:pt x="0" y="80"/>
                </a:lnTo>
                <a:lnTo>
                  <a:pt x="0" y="82"/>
                </a:lnTo>
                <a:lnTo>
                  <a:pt x="1" y="84"/>
                </a:lnTo>
                <a:lnTo>
                  <a:pt x="2" y="86"/>
                </a:lnTo>
                <a:lnTo>
                  <a:pt x="4" y="87"/>
                </a:lnTo>
                <a:lnTo>
                  <a:pt x="5" y="88"/>
                </a:lnTo>
                <a:lnTo>
                  <a:pt x="7" y="89"/>
                </a:lnTo>
                <a:lnTo>
                  <a:pt x="9" y="89"/>
                </a:lnTo>
                <a:lnTo>
                  <a:pt x="11" y="90"/>
                </a:lnTo>
                <a:lnTo>
                  <a:pt x="12" y="90"/>
                </a:lnTo>
                <a:lnTo>
                  <a:pt x="15" y="90"/>
                </a:lnTo>
                <a:lnTo>
                  <a:pt x="21" y="90"/>
                </a:lnTo>
                <a:lnTo>
                  <a:pt x="24" y="89"/>
                </a:lnTo>
                <a:lnTo>
                  <a:pt x="26" y="88"/>
                </a:lnTo>
                <a:lnTo>
                  <a:pt x="28" y="87"/>
                </a:lnTo>
                <a:lnTo>
                  <a:pt x="31" y="86"/>
                </a:lnTo>
                <a:lnTo>
                  <a:pt x="34" y="86"/>
                </a:lnTo>
                <a:lnTo>
                  <a:pt x="38" y="85"/>
                </a:lnTo>
                <a:lnTo>
                  <a:pt x="40" y="84"/>
                </a:lnTo>
                <a:lnTo>
                  <a:pt x="43" y="83"/>
                </a:lnTo>
                <a:lnTo>
                  <a:pt x="45" y="82"/>
                </a:lnTo>
                <a:lnTo>
                  <a:pt x="47" y="80"/>
                </a:lnTo>
                <a:lnTo>
                  <a:pt x="49" y="77"/>
                </a:lnTo>
                <a:lnTo>
                  <a:pt x="51" y="74"/>
                </a:lnTo>
                <a:lnTo>
                  <a:pt x="53" y="70"/>
                </a:lnTo>
                <a:lnTo>
                  <a:pt x="54" y="67"/>
                </a:lnTo>
                <a:lnTo>
                  <a:pt x="54" y="63"/>
                </a:lnTo>
                <a:lnTo>
                  <a:pt x="55" y="60"/>
                </a:lnTo>
                <a:lnTo>
                  <a:pt x="57" y="58"/>
                </a:lnTo>
                <a:lnTo>
                  <a:pt x="58" y="55"/>
                </a:lnTo>
                <a:lnTo>
                  <a:pt x="59" y="53"/>
                </a:lnTo>
                <a:lnTo>
                  <a:pt x="60" y="50"/>
                </a:lnTo>
                <a:lnTo>
                  <a:pt x="60" y="46"/>
                </a:lnTo>
                <a:lnTo>
                  <a:pt x="60" y="43"/>
                </a:lnTo>
                <a:lnTo>
                  <a:pt x="59" y="39"/>
                </a:lnTo>
                <a:lnTo>
                  <a:pt x="58" y="36"/>
                </a:lnTo>
                <a:lnTo>
                  <a:pt x="56" y="31"/>
                </a:lnTo>
                <a:lnTo>
                  <a:pt x="50" y="6"/>
                </a:lnTo>
              </a:path>
            </a:pathLst>
          </a:custGeom>
          <a:noFill/>
          <a:ln w="381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79" name="SMARTPenAnnotation104"/>
          <p:cNvSpPr>
            <a:spLocks/>
          </p:cNvSpPr>
          <p:nvPr/>
        </p:nvSpPr>
        <p:spPr bwMode="auto">
          <a:xfrm>
            <a:off x="4483100" y="3902075"/>
            <a:ext cx="117475" cy="152400"/>
          </a:xfrm>
          <a:custGeom>
            <a:avLst/>
            <a:gdLst/>
            <a:ahLst/>
            <a:cxnLst>
              <a:cxn ang="0">
                <a:pos x="22" y="0"/>
              </a:cxn>
              <a:cxn ang="0">
                <a:pos x="22" y="3"/>
              </a:cxn>
              <a:cxn ang="0">
                <a:pos x="22" y="5"/>
              </a:cxn>
              <a:cxn ang="0">
                <a:pos x="21" y="8"/>
              </a:cxn>
              <a:cxn ang="0">
                <a:pos x="17" y="15"/>
              </a:cxn>
              <a:cxn ang="0">
                <a:pos x="17" y="17"/>
              </a:cxn>
              <a:cxn ang="0">
                <a:pos x="17" y="20"/>
              </a:cxn>
              <a:cxn ang="0">
                <a:pos x="17" y="25"/>
              </a:cxn>
              <a:cxn ang="0">
                <a:pos x="17" y="32"/>
              </a:cxn>
              <a:cxn ang="0">
                <a:pos x="17" y="38"/>
              </a:cxn>
              <a:cxn ang="0">
                <a:pos x="16" y="41"/>
              </a:cxn>
              <a:cxn ang="0">
                <a:pos x="14" y="48"/>
              </a:cxn>
              <a:cxn ang="0">
                <a:pos x="13" y="51"/>
              </a:cxn>
              <a:cxn ang="0">
                <a:pos x="12" y="54"/>
              </a:cxn>
              <a:cxn ang="0">
                <a:pos x="12" y="57"/>
              </a:cxn>
              <a:cxn ang="0">
                <a:pos x="11" y="60"/>
              </a:cxn>
              <a:cxn ang="0">
                <a:pos x="10" y="63"/>
              </a:cxn>
              <a:cxn ang="0">
                <a:pos x="8" y="66"/>
              </a:cxn>
              <a:cxn ang="0">
                <a:pos x="7" y="69"/>
              </a:cxn>
              <a:cxn ang="0">
                <a:pos x="7" y="72"/>
              </a:cxn>
              <a:cxn ang="0">
                <a:pos x="6" y="74"/>
              </a:cxn>
              <a:cxn ang="0">
                <a:pos x="6" y="77"/>
              </a:cxn>
              <a:cxn ang="0">
                <a:pos x="6" y="80"/>
              </a:cxn>
              <a:cxn ang="0">
                <a:pos x="6" y="83"/>
              </a:cxn>
              <a:cxn ang="0">
                <a:pos x="5" y="86"/>
              </a:cxn>
              <a:cxn ang="0">
                <a:pos x="4" y="87"/>
              </a:cxn>
              <a:cxn ang="0">
                <a:pos x="2" y="88"/>
              </a:cxn>
              <a:cxn ang="0">
                <a:pos x="2" y="89"/>
              </a:cxn>
              <a:cxn ang="0">
                <a:pos x="1" y="91"/>
              </a:cxn>
              <a:cxn ang="0">
                <a:pos x="0" y="95"/>
              </a:cxn>
              <a:cxn ang="0">
                <a:pos x="0" y="94"/>
              </a:cxn>
              <a:cxn ang="0">
                <a:pos x="0" y="92"/>
              </a:cxn>
              <a:cxn ang="0">
                <a:pos x="0" y="92"/>
              </a:cxn>
              <a:cxn ang="0">
                <a:pos x="1" y="91"/>
              </a:cxn>
              <a:cxn ang="0">
                <a:pos x="3" y="91"/>
              </a:cxn>
              <a:cxn ang="0">
                <a:pos x="4" y="90"/>
              </a:cxn>
              <a:cxn ang="0">
                <a:pos x="4" y="89"/>
              </a:cxn>
              <a:cxn ang="0">
                <a:pos x="5" y="87"/>
              </a:cxn>
              <a:cxn ang="0">
                <a:pos x="5" y="86"/>
              </a:cxn>
              <a:cxn ang="0">
                <a:pos x="7" y="84"/>
              </a:cxn>
              <a:cxn ang="0">
                <a:pos x="8" y="82"/>
              </a:cxn>
              <a:cxn ang="0">
                <a:pos x="10" y="81"/>
              </a:cxn>
              <a:cxn ang="0">
                <a:pos x="13" y="77"/>
              </a:cxn>
              <a:cxn ang="0">
                <a:pos x="29" y="61"/>
              </a:cxn>
              <a:cxn ang="0">
                <a:pos x="31" y="58"/>
              </a:cxn>
              <a:cxn ang="0">
                <a:pos x="33" y="55"/>
              </a:cxn>
              <a:cxn ang="0">
                <a:pos x="35" y="52"/>
              </a:cxn>
              <a:cxn ang="0">
                <a:pos x="37" y="49"/>
              </a:cxn>
              <a:cxn ang="0">
                <a:pos x="39" y="46"/>
              </a:cxn>
              <a:cxn ang="0">
                <a:pos x="41" y="44"/>
              </a:cxn>
              <a:cxn ang="0">
                <a:pos x="43" y="42"/>
              </a:cxn>
              <a:cxn ang="0">
                <a:pos x="45" y="40"/>
              </a:cxn>
              <a:cxn ang="0">
                <a:pos x="48" y="36"/>
              </a:cxn>
              <a:cxn ang="0">
                <a:pos x="73" y="11"/>
              </a:cxn>
            </a:cxnLst>
            <a:rect l="0" t="0" r="r" b="b"/>
            <a:pathLst>
              <a:path w="74" h="96">
                <a:moveTo>
                  <a:pt x="22" y="0"/>
                </a:moveTo>
                <a:lnTo>
                  <a:pt x="22" y="3"/>
                </a:lnTo>
                <a:lnTo>
                  <a:pt x="22" y="5"/>
                </a:lnTo>
                <a:lnTo>
                  <a:pt x="21" y="8"/>
                </a:lnTo>
                <a:lnTo>
                  <a:pt x="17" y="15"/>
                </a:lnTo>
                <a:lnTo>
                  <a:pt x="17" y="17"/>
                </a:lnTo>
                <a:lnTo>
                  <a:pt x="17" y="20"/>
                </a:lnTo>
                <a:lnTo>
                  <a:pt x="17" y="25"/>
                </a:lnTo>
                <a:lnTo>
                  <a:pt x="17" y="32"/>
                </a:lnTo>
                <a:lnTo>
                  <a:pt x="17" y="38"/>
                </a:lnTo>
                <a:lnTo>
                  <a:pt x="16" y="41"/>
                </a:lnTo>
                <a:lnTo>
                  <a:pt x="14" y="48"/>
                </a:lnTo>
                <a:lnTo>
                  <a:pt x="13" y="51"/>
                </a:lnTo>
                <a:lnTo>
                  <a:pt x="12" y="54"/>
                </a:lnTo>
                <a:lnTo>
                  <a:pt x="12" y="57"/>
                </a:lnTo>
                <a:lnTo>
                  <a:pt x="11" y="60"/>
                </a:lnTo>
                <a:lnTo>
                  <a:pt x="10" y="63"/>
                </a:lnTo>
                <a:lnTo>
                  <a:pt x="8" y="66"/>
                </a:lnTo>
                <a:lnTo>
                  <a:pt x="7" y="69"/>
                </a:lnTo>
                <a:lnTo>
                  <a:pt x="7" y="72"/>
                </a:lnTo>
                <a:lnTo>
                  <a:pt x="6" y="74"/>
                </a:lnTo>
                <a:lnTo>
                  <a:pt x="6" y="77"/>
                </a:lnTo>
                <a:lnTo>
                  <a:pt x="6" y="80"/>
                </a:lnTo>
                <a:lnTo>
                  <a:pt x="6" y="83"/>
                </a:lnTo>
                <a:lnTo>
                  <a:pt x="5" y="86"/>
                </a:lnTo>
                <a:lnTo>
                  <a:pt x="4" y="87"/>
                </a:lnTo>
                <a:lnTo>
                  <a:pt x="2" y="88"/>
                </a:lnTo>
                <a:lnTo>
                  <a:pt x="2" y="89"/>
                </a:lnTo>
                <a:lnTo>
                  <a:pt x="1" y="91"/>
                </a:lnTo>
                <a:lnTo>
                  <a:pt x="0" y="95"/>
                </a:lnTo>
                <a:lnTo>
                  <a:pt x="0" y="94"/>
                </a:lnTo>
                <a:lnTo>
                  <a:pt x="0" y="92"/>
                </a:lnTo>
                <a:lnTo>
                  <a:pt x="1" y="91"/>
                </a:lnTo>
                <a:lnTo>
                  <a:pt x="3" y="91"/>
                </a:lnTo>
                <a:lnTo>
                  <a:pt x="4" y="90"/>
                </a:lnTo>
                <a:lnTo>
                  <a:pt x="4" y="89"/>
                </a:lnTo>
                <a:lnTo>
                  <a:pt x="5" y="87"/>
                </a:lnTo>
                <a:lnTo>
                  <a:pt x="5" y="86"/>
                </a:lnTo>
                <a:lnTo>
                  <a:pt x="7" y="84"/>
                </a:lnTo>
                <a:lnTo>
                  <a:pt x="8" y="82"/>
                </a:lnTo>
                <a:lnTo>
                  <a:pt x="10" y="81"/>
                </a:lnTo>
                <a:lnTo>
                  <a:pt x="13" y="77"/>
                </a:lnTo>
                <a:lnTo>
                  <a:pt x="29" y="61"/>
                </a:lnTo>
                <a:lnTo>
                  <a:pt x="31" y="58"/>
                </a:lnTo>
                <a:lnTo>
                  <a:pt x="33" y="55"/>
                </a:lnTo>
                <a:lnTo>
                  <a:pt x="35" y="52"/>
                </a:lnTo>
                <a:lnTo>
                  <a:pt x="37" y="49"/>
                </a:lnTo>
                <a:lnTo>
                  <a:pt x="39" y="46"/>
                </a:lnTo>
                <a:lnTo>
                  <a:pt x="41" y="44"/>
                </a:lnTo>
                <a:lnTo>
                  <a:pt x="43" y="42"/>
                </a:lnTo>
                <a:lnTo>
                  <a:pt x="45" y="40"/>
                </a:lnTo>
                <a:lnTo>
                  <a:pt x="48" y="36"/>
                </a:lnTo>
                <a:lnTo>
                  <a:pt x="73" y="11"/>
                </a:lnTo>
              </a:path>
            </a:pathLst>
          </a:custGeom>
          <a:noFill/>
          <a:ln w="381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80" name="SMARTPenAnnotation105"/>
          <p:cNvSpPr>
            <a:spLocks/>
          </p:cNvSpPr>
          <p:nvPr/>
        </p:nvSpPr>
        <p:spPr bwMode="auto">
          <a:xfrm>
            <a:off x="4572000" y="4017963"/>
            <a:ext cx="28575" cy="73025"/>
          </a:xfrm>
          <a:custGeom>
            <a:avLst/>
            <a:gdLst/>
            <a:ahLst/>
            <a:cxnLst>
              <a:cxn ang="0">
                <a:pos x="17" y="0"/>
              </a:cxn>
              <a:cxn ang="0">
                <a:pos x="17" y="3"/>
              </a:cxn>
              <a:cxn ang="0">
                <a:pos x="16" y="5"/>
              </a:cxn>
              <a:cxn ang="0">
                <a:pos x="15" y="8"/>
              </a:cxn>
              <a:cxn ang="0">
                <a:pos x="14" y="11"/>
              </a:cxn>
              <a:cxn ang="0">
                <a:pos x="12" y="13"/>
              </a:cxn>
              <a:cxn ang="0">
                <a:pos x="11" y="14"/>
              </a:cxn>
              <a:cxn ang="0">
                <a:pos x="9" y="15"/>
              </a:cxn>
              <a:cxn ang="0">
                <a:pos x="8" y="17"/>
              </a:cxn>
              <a:cxn ang="0">
                <a:pos x="7" y="20"/>
              </a:cxn>
              <a:cxn ang="0">
                <a:pos x="6" y="28"/>
              </a:cxn>
              <a:cxn ang="0">
                <a:pos x="0" y="45"/>
              </a:cxn>
            </a:cxnLst>
            <a:rect l="0" t="0" r="r" b="b"/>
            <a:pathLst>
              <a:path w="18" h="46">
                <a:moveTo>
                  <a:pt x="17" y="0"/>
                </a:moveTo>
                <a:lnTo>
                  <a:pt x="17" y="3"/>
                </a:lnTo>
                <a:lnTo>
                  <a:pt x="16" y="5"/>
                </a:lnTo>
                <a:lnTo>
                  <a:pt x="15" y="8"/>
                </a:lnTo>
                <a:lnTo>
                  <a:pt x="14" y="11"/>
                </a:lnTo>
                <a:lnTo>
                  <a:pt x="12" y="13"/>
                </a:lnTo>
                <a:lnTo>
                  <a:pt x="11" y="14"/>
                </a:lnTo>
                <a:lnTo>
                  <a:pt x="9" y="15"/>
                </a:lnTo>
                <a:lnTo>
                  <a:pt x="8" y="17"/>
                </a:lnTo>
                <a:lnTo>
                  <a:pt x="7" y="20"/>
                </a:lnTo>
                <a:lnTo>
                  <a:pt x="6" y="28"/>
                </a:lnTo>
                <a:lnTo>
                  <a:pt x="0" y="45"/>
                </a:lnTo>
              </a:path>
            </a:pathLst>
          </a:custGeom>
          <a:noFill/>
          <a:ln w="381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81" name="SMARTPenAnnotation106"/>
          <p:cNvSpPr>
            <a:spLocks/>
          </p:cNvSpPr>
          <p:nvPr/>
        </p:nvSpPr>
        <p:spPr bwMode="auto">
          <a:xfrm>
            <a:off x="4633913" y="3830638"/>
            <a:ext cx="4762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</a:cxnLst>
            <a:rect l="0" t="0" r="r" b="b"/>
            <a:pathLst>
              <a:path w="3" h="1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noFill/>
          <a:ln w="38100" cap="flat">
            <a:solidFill>
              <a:srgbClr val="000000"/>
            </a:solidFill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82" name="SMARTPenAnnotation107"/>
          <p:cNvSpPr>
            <a:spLocks/>
          </p:cNvSpPr>
          <p:nvPr/>
        </p:nvSpPr>
        <p:spPr bwMode="auto">
          <a:xfrm>
            <a:off x="4608513" y="4027488"/>
            <a:ext cx="142875" cy="161925"/>
          </a:xfrm>
          <a:custGeom>
            <a:avLst/>
            <a:gdLst/>
            <a:ahLst/>
            <a:cxnLst>
              <a:cxn ang="0">
                <a:pos x="45" y="3"/>
              </a:cxn>
              <a:cxn ang="0">
                <a:pos x="43" y="6"/>
              </a:cxn>
              <a:cxn ang="0">
                <a:pos x="41" y="9"/>
              </a:cxn>
              <a:cxn ang="0">
                <a:pos x="40" y="13"/>
              </a:cxn>
              <a:cxn ang="0">
                <a:pos x="38" y="18"/>
              </a:cxn>
              <a:cxn ang="0">
                <a:pos x="35" y="24"/>
              </a:cxn>
              <a:cxn ang="0">
                <a:pos x="31" y="29"/>
              </a:cxn>
              <a:cxn ang="0">
                <a:pos x="28" y="32"/>
              </a:cxn>
              <a:cxn ang="0">
                <a:pos x="24" y="33"/>
              </a:cxn>
              <a:cxn ang="0">
                <a:pos x="23" y="36"/>
              </a:cxn>
              <a:cxn ang="0">
                <a:pos x="21" y="40"/>
              </a:cxn>
              <a:cxn ang="0">
                <a:pos x="18" y="44"/>
              </a:cxn>
              <a:cxn ang="0">
                <a:pos x="14" y="50"/>
              </a:cxn>
              <a:cxn ang="0">
                <a:pos x="12" y="55"/>
              </a:cxn>
              <a:cxn ang="0">
                <a:pos x="11" y="59"/>
              </a:cxn>
              <a:cxn ang="0">
                <a:pos x="8" y="60"/>
              </a:cxn>
              <a:cxn ang="0">
                <a:pos x="5" y="63"/>
              </a:cxn>
              <a:cxn ang="0">
                <a:pos x="8" y="59"/>
              </a:cxn>
              <a:cxn ang="0">
                <a:pos x="11" y="54"/>
              </a:cxn>
              <a:cxn ang="0">
                <a:pos x="15" y="48"/>
              </a:cxn>
              <a:cxn ang="0">
                <a:pos x="18" y="44"/>
              </a:cxn>
              <a:cxn ang="0">
                <a:pos x="22" y="40"/>
              </a:cxn>
              <a:cxn ang="0">
                <a:pos x="40" y="21"/>
              </a:cxn>
              <a:cxn ang="0">
                <a:pos x="46" y="17"/>
              </a:cxn>
              <a:cxn ang="0">
                <a:pos x="52" y="14"/>
              </a:cxn>
              <a:cxn ang="0">
                <a:pos x="57" y="12"/>
              </a:cxn>
              <a:cxn ang="0">
                <a:pos x="61" y="10"/>
              </a:cxn>
              <a:cxn ang="0">
                <a:pos x="65" y="7"/>
              </a:cxn>
              <a:cxn ang="0">
                <a:pos x="69" y="6"/>
              </a:cxn>
              <a:cxn ang="0">
                <a:pos x="73" y="8"/>
              </a:cxn>
              <a:cxn ang="0">
                <a:pos x="76" y="10"/>
              </a:cxn>
              <a:cxn ang="0">
                <a:pos x="80" y="10"/>
              </a:cxn>
              <a:cxn ang="0">
                <a:pos x="84" y="12"/>
              </a:cxn>
              <a:cxn ang="0">
                <a:pos x="87" y="15"/>
              </a:cxn>
              <a:cxn ang="0">
                <a:pos x="88" y="19"/>
              </a:cxn>
              <a:cxn ang="0">
                <a:pos x="89" y="22"/>
              </a:cxn>
              <a:cxn ang="0">
                <a:pos x="89" y="27"/>
              </a:cxn>
              <a:cxn ang="0">
                <a:pos x="89" y="36"/>
              </a:cxn>
              <a:cxn ang="0">
                <a:pos x="86" y="40"/>
              </a:cxn>
              <a:cxn ang="0">
                <a:pos x="85" y="46"/>
              </a:cxn>
              <a:cxn ang="0">
                <a:pos x="84" y="52"/>
              </a:cxn>
              <a:cxn ang="0">
                <a:pos x="81" y="57"/>
              </a:cxn>
              <a:cxn ang="0">
                <a:pos x="76" y="66"/>
              </a:cxn>
              <a:cxn ang="0">
                <a:pos x="73" y="72"/>
              </a:cxn>
              <a:cxn ang="0">
                <a:pos x="69" y="76"/>
              </a:cxn>
              <a:cxn ang="0">
                <a:pos x="65" y="80"/>
              </a:cxn>
              <a:cxn ang="0">
                <a:pos x="60" y="87"/>
              </a:cxn>
            </a:cxnLst>
            <a:rect l="0" t="0" r="r" b="b"/>
            <a:pathLst>
              <a:path w="90" h="102">
                <a:moveTo>
                  <a:pt x="45" y="0"/>
                </a:moveTo>
                <a:lnTo>
                  <a:pt x="45" y="3"/>
                </a:lnTo>
                <a:lnTo>
                  <a:pt x="44" y="4"/>
                </a:lnTo>
                <a:lnTo>
                  <a:pt x="43" y="6"/>
                </a:lnTo>
                <a:lnTo>
                  <a:pt x="42" y="8"/>
                </a:lnTo>
                <a:lnTo>
                  <a:pt x="41" y="9"/>
                </a:lnTo>
                <a:lnTo>
                  <a:pt x="40" y="11"/>
                </a:lnTo>
                <a:lnTo>
                  <a:pt x="40" y="13"/>
                </a:lnTo>
                <a:lnTo>
                  <a:pt x="39" y="16"/>
                </a:lnTo>
                <a:lnTo>
                  <a:pt x="38" y="18"/>
                </a:lnTo>
                <a:lnTo>
                  <a:pt x="36" y="22"/>
                </a:lnTo>
                <a:lnTo>
                  <a:pt x="35" y="24"/>
                </a:lnTo>
                <a:lnTo>
                  <a:pt x="33" y="27"/>
                </a:lnTo>
                <a:lnTo>
                  <a:pt x="31" y="29"/>
                </a:lnTo>
                <a:lnTo>
                  <a:pt x="29" y="31"/>
                </a:lnTo>
                <a:lnTo>
                  <a:pt x="28" y="32"/>
                </a:lnTo>
                <a:lnTo>
                  <a:pt x="26" y="32"/>
                </a:lnTo>
                <a:lnTo>
                  <a:pt x="24" y="33"/>
                </a:lnTo>
                <a:lnTo>
                  <a:pt x="24" y="35"/>
                </a:lnTo>
                <a:lnTo>
                  <a:pt x="23" y="36"/>
                </a:lnTo>
                <a:lnTo>
                  <a:pt x="22" y="38"/>
                </a:lnTo>
                <a:lnTo>
                  <a:pt x="21" y="40"/>
                </a:lnTo>
                <a:lnTo>
                  <a:pt x="19" y="41"/>
                </a:lnTo>
                <a:lnTo>
                  <a:pt x="18" y="44"/>
                </a:lnTo>
                <a:lnTo>
                  <a:pt x="16" y="47"/>
                </a:lnTo>
                <a:lnTo>
                  <a:pt x="14" y="50"/>
                </a:lnTo>
                <a:lnTo>
                  <a:pt x="13" y="53"/>
                </a:lnTo>
                <a:lnTo>
                  <a:pt x="12" y="55"/>
                </a:lnTo>
                <a:lnTo>
                  <a:pt x="12" y="57"/>
                </a:lnTo>
                <a:lnTo>
                  <a:pt x="11" y="59"/>
                </a:lnTo>
                <a:lnTo>
                  <a:pt x="10" y="60"/>
                </a:lnTo>
                <a:lnTo>
                  <a:pt x="8" y="60"/>
                </a:lnTo>
                <a:lnTo>
                  <a:pt x="6" y="61"/>
                </a:lnTo>
                <a:lnTo>
                  <a:pt x="5" y="63"/>
                </a:lnTo>
                <a:lnTo>
                  <a:pt x="0" y="67"/>
                </a:lnTo>
                <a:lnTo>
                  <a:pt x="8" y="59"/>
                </a:lnTo>
                <a:lnTo>
                  <a:pt x="9" y="57"/>
                </a:lnTo>
                <a:lnTo>
                  <a:pt x="11" y="54"/>
                </a:lnTo>
                <a:lnTo>
                  <a:pt x="13" y="51"/>
                </a:lnTo>
                <a:lnTo>
                  <a:pt x="15" y="48"/>
                </a:lnTo>
                <a:lnTo>
                  <a:pt x="16" y="46"/>
                </a:lnTo>
                <a:lnTo>
                  <a:pt x="18" y="44"/>
                </a:lnTo>
                <a:lnTo>
                  <a:pt x="20" y="42"/>
                </a:lnTo>
                <a:lnTo>
                  <a:pt x="22" y="40"/>
                </a:lnTo>
                <a:lnTo>
                  <a:pt x="24" y="38"/>
                </a:lnTo>
                <a:lnTo>
                  <a:pt x="40" y="21"/>
                </a:lnTo>
                <a:lnTo>
                  <a:pt x="43" y="19"/>
                </a:lnTo>
                <a:lnTo>
                  <a:pt x="46" y="17"/>
                </a:lnTo>
                <a:lnTo>
                  <a:pt x="49" y="15"/>
                </a:lnTo>
                <a:lnTo>
                  <a:pt x="52" y="14"/>
                </a:lnTo>
                <a:lnTo>
                  <a:pt x="54" y="13"/>
                </a:lnTo>
                <a:lnTo>
                  <a:pt x="57" y="12"/>
                </a:lnTo>
                <a:lnTo>
                  <a:pt x="59" y="11"/>
                </a:lnTo>
                <a:lnTo>
                  <a:pt x="61" y="10"/>
                </a:lnTo>
                <a:lnTo>
                  <a:pt x="63" y="8"/>
                </a:lnTo>
                <a:lnTo>
                  <a:pt x="65" y="7"/>
                </a:lnTo>
                <a:lnTo>
                  <a:pt x="67" y="7"/>
                </a:lnTo>
                <a:lnTo>
                  <a:pt x="69" y="6"/>
                </a:lnTo>
                <a:lnTo>
                  <a:pt x="71" y="7"/>
                </a:lnTo>
                <a:lnTo>
                  <a:pt x="73" y="8"/>
                </a:lnTo>
                <a:lnTo>
                  <a:pt x="74" y="9"/>
                </a:lnTo>
                <a:lnTo>
                  <a:pt x="76" y="10"/>
                </a:lnTo>
                <a:lnTo>
                  <a:pt x="78" y="10"/>
                </a:lnTo>
                <a:lnTo>
                  <a:pt x="80" y="10"/>
                </a:lnTo>
                <a:lnTo>
                  <a:pt x="82" y="11"/>
                </a:lnTo>
                <a:lnTo>
                  <a:pt x="84" y="12"/>
                </a:lnTo>
                <a:lnTo>
                  <a:pt x="86" y="14"/>
                </a:lnTo>
                <a:lnTo>
                  <a:pt x="87" y="15"/>
                </a:lnTo>
                <a:lnTo>
                  <a:pt x="88" y="17"/>
                </a:lnTo>
                <a:lnTo>
                  <a:pt x="88" y="19"/>
                </a:lnTo>
                <a:lnTo>
                  <a:pt x="89" y="21"/>
                </a:lnTo>
                <a:lnTo>
                  <a:pt x="89" y="22"/>
                </a:lnTo>
                <a:lnTo>
                  <a:pt x="89" y="24"/>
                </a:lnTo>
                <a:lnTo>
                  <a:pt x="89" y="27"/>
                </a:lnTo>
                <a:lnTo>
                  <a:pt x="89" y="33"/>
                </a:lnTo>
                <a:lnTo>
                  <a:pt x="89" y="36"/>
                </a:lnTo>
                <a:lnTo>
                  <a:pt x="88" y="38"/>
                </a:lnTo>
                <a:lnTo>
                  <a:pt x="86" y="40"/>
                </a:lnTo>
                <a:lnTo>
                  <a:pt x="86" y="43"/>
                </a:lnTo>
                <a:lnTo>
                  <a:pt x="85" y="46"/>
                </a:lnTo>
                <a:lnTo>
                  <a:pt x="85" y="50"/>
                </a:lnTo>
                <a:lnTo>
                  <a:pt x="84" y="52"/>
                </a:lnTo>
                <a:lnTo>
                  <a:pt x="83" y="55"/>
                </a:lnTo>
                <a:lnTo>
                  <a:pt x="81" y="57"/>
                </a:lnTo>
                <a:lnTo>
                  <a:pt x="80" y="60"/>
                </a:lnTo>
                <a:lnTo>
                  <a:pt x="76" y="66"/>
                </a:lnTo>
                <a:lnTo>
                  <a:pt x="74" y="69"/>
                </a:lnTo>
                <a:lnTo>
                  <a:pt x="73" y="72"/>
                </a:lnTo>
                <a:lnTo>
                  <a:pt x="71" y="74"/>
                </a:lnTo>
                <a:lnTo>
                  <a:pt x="69" y="76"/>
                </a:lnTo>
                <a:lnTo>
                  <a:pt x="67" y="78"/>
                </a:lnTo>
                <a:lnTo>
                  <a:pt x="65" y="80"/>
                </a:lnTo>
                <a:lnTo>
                  <a:pt x="63" y="83"/>
                </a:lnTo>
                <a:lnTo>
                  <a:pt x="60" y="87"/>
                </a:lnTo>
                <a:lnTo>
                  <a:pt x="50" y="101"/>
                </a:lnTo>
              </a:path>
            </a:pathLst>
          </a:custGeom>
          <a:noFill/>
          <a:ln w="381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83" name="SMARTPenAnnotation108"/>
          <p:cNvSpPr>
            <a:spLocks/>
          </p:cNvSpPr>
          <p:nvPr/>
        </p:nvSpPr>
        <p:spPr bwMode="auto">
          <a:xfrm>
            <a:off x="4564063" y="4098925"/>
            <a:ext cx="322262" cy="442913"/>
          </a:xfrm>
          <a:custGeom>
            <a:avLst/>
            <a:gdLst/>
            <a:ahLst/>
            <a:cxnLst>
              <a:cxn ang="0">
                <a:pos x="166" y="0"/>
              </a:cxn>
              <a:cxn ang="0">
                <a:pos x="153" y="5"/>
              </a:cxn>
              <a:cxn ang="0">
                <a:pos x="152" y="8"/>
              </a:cxn>
              <a:cxn ang="0">
                <a:pos x="145" y="13"/>
              </a:cxn>
              <a:cxn ang="0">
                <a:pos x="136" y="21"/>
              </a:cxn>
              <a:cxn ang="0">
                <a:pos x="127" y="26"/>
              </a:cxn>
              <a:cxn ang="0">
                <a:pos x="124" y="32"/>
              </a:cxn>
              <a:cxn ang="0">
                <a:pos x="118" y="41"/>
              </a:cxn>
              <a:cxn ang="0">
                <a:pos x="120" y="43"/>
              </a:cxn>
              <a:cxn ang="0">
                <a:pos x="128" y="45"/>
              </a:cxn>
              <a:cxn ang="0">
                <a:pos x="143" y="44"/>
              </a:cxn>
              <a:cxn ang="0">
                <a:pos x="153" y="37"/>
              </a:cxn>
              <a:cxn ang="0">
                <a:pos x="173" y="18"/>
              </a:cxn>
              <a:cxn ang="0">
                <a:pos x="178" y="17"/>
              </a:cxn>
              <a:cxn ang="0">
                <a:pos x="179" y="20"/>
              </a:cxn>
              <a:cxn ang="0">
                <a:pos x="176" y="25"/>
              </a:cxn>
              <a:cxn ang="0">
                <a:pos x="174" y="36"/>
              </a:cxn>
              <a:cxn ang="0">
                <a:pos x="169" y="51"/>
              </a:cxn>
              <a:cxn ang="0">
                <a:pos x="167" y="63"/>
              </a:cxn>
              <a:cxn ang="0">
                <a:pos x="160" y="88"/>
              </a:cxn>
              <a:cxn ang="0">
                <a:pos x="155" y="100"/>
              </a:cxn>
              <a:cxn ang="0">
                <a:pos x="149" y="113"/>
              </a:cxn>
              <a:cxn ang="0">
                <a:pos x="145" y="126"/>
              </a:cxn>
              <a:cxn ang="0">
                <a:pos x="138" y="148"/>
              </a:cxn>
              <a:cxn ang="0">
                <a:pos x="133" y="161"/>
              </a:cxn>
              <a:cxn ang="0">
                <a:pos x="119" y="188"/>
              </a:cxn>
              <a:cxn ang="0">
                <a:pos x="112" y="201"/>
              </a:cxn>
              <a:cxn ang="0">
                <a:pos x="97" y="225"/>
              </a:cxn>
              <a:cxn ang="0">
                <a:pos x="88" y="236"/>
              </a:cxn>
              <a:cxn ang="0">
                <a:pos x="74" y="251"/>
              </a:cxn>
              <a:cxn ang="0">
                <a:pos x="66" y="259"/>
              </a:cxn>
              <a:cxn ang="0">
                <a:pos x="58" y="265"/>
              </a:cxn>
              <a:cxn ang="0">
                <a:pos x="50" y="269"/>
              </a:cxn>
              <a:cxn ang="0">
                <a:pos x="35" y="277"/>
              </a:cxn>
              <a:cxn ang="0">
                <a:pos x="29" y="278"/>
              </a:cxn>
              <a:cxn ang="0">
                <a:pos x="21" y="274"/>
              </a:cxn>
              <a:cxn ang="0">
                <a:pos x="10" y="268"/>
              </a:cxn>
              <a:cxn ang="0">
                <a:pos x="6" y="259"/>
              </a:cxn>
              <a:cxn ang="0">
                <a:pos x="2" y="246"/>
              </a:cxn>
              <a:cxn ang="0">
                <a:pos x="1" y="235"/>
              </a:cxn>
              <a:cxn ang="0">
                <a:pos x="1" y="226"/>
              </a:cxn>
              <a:cxn ang="0">
                <a:pos x="7" y="211"/>
              </a:cxn>
              <a:cxn ang="0">
                <a:pos x="13" y="202"/>
              </a:cxn>
              <a:cxn ang="0">
                <a:pos x="21" y="189"/>
              </a:cxn>
              <a:cxn ang="0">
                <a:pos x="30" y="179"/>
              </a:cxn>
              <a:cxn ang="0">
                <a:pos x="42" y="166"/>
              </a:cxn>
              <a:cxn ang="0">
                <a:pos x="51" y="158"/>
              </a:cxn>
              <a:cxn ang="0">
                <a:pos x="63" y="150"/>
              </a:cxn>
              <a:cxn ang="0">
                <a:pos x="76" y="142"/>
              </a:cxn>
              <a:cxn ang="0">
                <a:pos x="94" y="131"/>
              </a:cxn>
              <a:cxn ang="0">
                <a:pos x="108" y="125"/>
              </a:cxn>
              <a:cxn ang="0">
                <a:pos x="121" y="120"/>
              </a:cxn>
              <a:cxn ang="0">
                <a:pos x="134" y="113"/>
              </a:cxn>
              <a:cxn ang="0">
                <a:pos x="154" y="106"/>
              </a:cxn>
              <a:cxn ang="0">
                <a:pos x="175" y="100"/>
              </a:cxn>
              <a:cxn ang="0">
                <a:pos x="202" y="90"/>
              </a:cxn>
            </a:cxnLst>
            <a:rect l="0" t="0" r="r" b="b"/>
            <a:pathLst>
              <a:path w="203" h="279">
                <a:moveTo>
                  <a:pt x="185" y="0"/>
                </a:moveTo>
                <a:lnTo>
                  <a:pt x="166" y="0"/>
                </a:lnTo>
                <a:lnTo>
                  <a:pt x="161" y="2"/>
                </a:lnTo>
                <a:lnTo>
                  <a:pt x="153" y="5"/>
                </a:lnTo>
                <a:lnTo>
                  <a:pt x="153" y="6"/>
                </a:lnTo>
                <a:lnTo>
                  <a:pt x="152" y="8"/>
                </a:lnTo>
                <a:lnTo>
                  <a:pt x="150" y="10"/>
                </a:lnTo>
                <a:lnTo>
                  <a:pt x="145" y="13"/>
                </a:lnTo>
                <a:lnTo>
                  <a:pt x="141" y="17"/>
                </a:lnTo>
                <a:lnTo>
                  <a:pt x="136" y="21"/>
                </a:lnTo>
                <a:lnTo>
                  <a:pt x="130" y="24"/>
                </a:lnTo>
                <a:lnTo>
                  <a:pt x="127" y="26"/>
                </a:lnTo>
                <a:lnTo>
                  <a:pt x="126" y="28"/>
                </a:lnTo>
                <a:lnTo>
                  <a:pt x="124" y="32"/>
                </a:lnTo>
                <a:lnTo>
                  <a:pt x="120" y="37"/>
                </a:lnTo>
                <a:lnTo>
                  <a:pt x="118" y="41"/>
                </a:lnTo>
                <a:lnTo>
                  <a:pt x="119" y="42"/>
                </a:lnTo>
                <a:lnTo>
                  <a:pt x="120" y="43"/>
                </a:lnTo>
                <a:lnTo>
                  <a:pt x="122" y="45"/>
                </a:lnTo>
                <a:lnTo>
                  <a:pt x="128" y="45"/>
                </a:lnTo>
                <a:lnTo>
                  <a:pt x="141" y="45"/>
                </a:lnTo>
                <a:lnTo>
                  <a:pt x="143" y="44"/>
                </a:lnTo>
                <a:lnTo>
                  <a:pt x="147" y="42"/>
                </a:lnTo>
                <a:lnTo>
                  <a:pt x="153" y="37"/>
                </a:lnTo>
                <a:lnTo>
                  <a:pt x="159" y="32"/>
                </a:lnTo>
                <a:lnTo>
                  <a:pt x="173" y="18"/>
                </a:lnTo>
                <a:lnTo>
                  <a:pt x="174" y="17"/>
                </a:lnTo>
                <a:lnTo>
                  <a:pt x="178" y="17"/>
                </a:lnTo>
                <a:lnTo>
                  <a:pt x="179" y="17"/>
                </a:lnTo>
                <a:lnTo>
                  <a:pt x="179" y="20"/>
                </a:lnTo>
                <a:lnTo>
                  <a:pt x="179" y="21"/>
                </a:lnTo>
                <a:lnTo>
                  <a:pt x="176" y="25"/>
                </a:lnTo>
                <a:lnTo>
                  <a:pt x="175" y="30"/>
                </a:lnTo>
                <a:lnTo>
                  <a:pt x="174" y="36"/>
                </a:lnTo>
                <a:lnTo>
                  <a:pt x="171" y="43"/>
                </a:lnTo>
                <a:lnTo>
                  <a:pt x="169" y="51"/>
                </a:lnTo>
                <a:lnTo>
                  <a:pt x="168" y="59"/>
                </a:lnTo>
                <a:lnTo>
                  <a:pt x="167" y="63"/>
                </a:lnTo>
                <a:lnTo>
                  <a:pt x="165" y="69"/>
                </a:lnTo>
                <a:lnTo>
                  <a:pt x="160" y="88"/>
                </a:lnTo>
                <a:lnTo>
                  <a:pt x="158" y="94"/>
                </a:lnTo>
                <a:lnTo>
                  <a:pt x="155" y="100"/>
                </a:lnTo>
                <a:lnTo>
                  <a:pt x="152" y="106"/>
                </a:lnTo>
                <a:lnTo>
                  <a:pt x="149" y="113"/>
                </a:lnTo>
                <a:lnTo>
                  <a:pt x="147" y="119"/>
                </a:lnTo>
                <a:lnTo>
                  <a:pt x="145" y="126"/>
                </a:lnTo>
                <a:lnTo>
                  <a:pt x="142" y="134"/>
                </a:lnTo>
                <a:lnTo>
                  <a:pt x="138" y="148"/>
                </a:lnTo>
                <a:lnTo>
                  <a:pt x="136" y="155"/>
                </a:lnTo>
                <a:lnTo>
                  <a:pt x="133" y="161"/>
                </a:lnTo>
                <a:lnTo>
                  <a:pt x="123" y="181"/>
                </a:lnTo>
                <a:lnTo>
                  <a:pt x="119" y="188"/>
                </a:lnTo>
                <a:lnTo>
                  <a:pt x="115" y="195"/>
                </a:lnTo>
                <a:lnTo>
                  <a:pt x="112" y="201"/>
                </a:lnTo>
                <a:lnTo>
                  <a:pt x="104" y="213"/>
                </a:lnTo>
                <a:lnTo>
                  <a:pt x="97" y="225"/>
                </a:lnTo>
                <a:lnTo>
                  <a:pt x="92" y="230"/>
                </a:lnTo>
                <a:lnTo>
                  <a:pt x="88" y="236"/>
                </a:lnTo>
                <a:lnTo>
                  <a:pt x="83" y="242"/>
                </a:lnTo>
                <a:lnTo>
                  <a:pt x="74" y="251"/>
                </a:lnTo>
                <a:lnTo>
                  <a:pt x="70" y="256"/>
                </a:lnTo>
                <a:lnTo>
                  <a:pt x="66" y="259"/>
                </a:lnTo>
                <a:lnTo>
                  <a:pt x="62" y="262"/>
                </a:lnTo>
                <a:lnTo>
                  <a:pt x="58" y="265"/>
                </a:lnTo>
                <a:lnTo>
                  <a:pt x="54" y="267"/>
                </a:lnTo>
                <a:lnTo>
                  <a:pt x="50" y="269"/>
                </a:lnTo>
                <a:lnTo>
                  <a:pt x="43" y="273"/>
                </a:lnTo>
                <a:lnTo>
                  <a:pt x="35" y="277"/>
                </a:lnTo>
                <a:lnTo>
                  <a:pt x="32" y="278"/>
                </a:lnTo>
                <a:lnTo>
                  <a:pt x="29" y="278"/>
                </a:lnTo>
                <a:lnTo>
                  <a:pt x="24" y="276"/>
                </a:lnTo>
                <a:lnTo>
                  <a:pt x="21" y="274"/>
                </a:lnTo>
                <a:lnTo>
                  <a:pt x="14" y="271"/>
                </a:lnTo>
                <a:lnTo>
                  <a:pt x="10" y="268"/>
                </a:lnTo>
                <a:lnTo>
                  <a:pt x="8" y="265"/>
                </a:lnTo>
                <a:lnTo>
                  <a:pt x="6" y="259"/>
                </a:lnTo>
                <a:lnTo>
                  <a:pt x="4" y="251"/>
                </a:lnTo>
                <a:lnTo>
                  <a:pt x="2" y="246"/>
                </a:lnTo>
                <a:lnTo>
                  <a:pt x="1" y="241"/>
                </a:lnTo>
                <a:lnTo>
                  <a:pt x="1" y="235"/>
                </a:lnTo>
                <a:lnTo>
                  <a:pt x="0" y="230"/>
                </a:lnTo>
                <a:lnTo>
                  <a:pt x="1" y="226"/>
                </a:lnTo>
                <a:lnTo>
                  <a:pt x="3" y="219"/>
                </a:lnTo>
                <a:lnTo>
                  <a:pt x="7" y="211"/>
                </a:lnTo>
                <a:lnTo>
                  <a:pt x="10" y="206"/>
                </a:lnTo>
                <a:lnTo>
                  <a:pt x="13" y="202"/>
                </a:lnTo>
                <a:lnTo>
                  <a:pt x="17" y="194"/>
                </a:lnTo>
                <a:lnTo>
                  <a:pt x="21" y="189"/>
                </a:lnTo>
                <a:lnTo>
                  <a:pt x="25" y="184"/>
                </a:lnTo>
                <a:lnTo>
                  <a:pt x="30" y="179"/>
                </a:lnTo>
                <a:lnTo>
                  <a:pt x="38" y="170"/>
                </a:lnTo>
                <a:lnTo>
                  <a:pt x="42" y="166"/>
                </a:lnTo>
                <a:lnTo>
                  <a:pt x="47" y="162"/>
                </a:lnTo>
                <a:lnTo>
                  <a:pt x="51" y="158"/>
                </a:lnTo>
                <a:lnTo>
                  <a:pt x="57" y="154"/>
                </a:lnTo>
                <a:lnTo>
                  <a:pt x="63" y="150"/>
                </a:lnTo>
                <a:lnTo>
                  <a:pt x="69" y="146"/>
                </a:lnTo>
                <a:lnTo>
                  <a:pt x="76" y="142"/>
                </a:lnTo>
                <a:lnTo>
                  <a:pt x="82" y="139"/>
                </a:lnTo>
                <a:lnTo>
                  <a:pt x="94" y="131"/>
                </a:lnTo>
                <a:lnTo>
                  <a:pt x="101" y="128"/>
                </a:lnTo>
                <a:lnTo>
                  <a:pt x="108" y="125"/>
                </a:lnTo>
                <a:lnTo>
                  <a:pt x="115" y="123"/>
                </a:lnTo>
                <a:lnTo>
                  <a:pt x="121" y="120"/>
                </a:lnTo>
                <a:lnTo>
                  <a:pt x="127" y="117"/>
                </a:lnTo>
                <a:lnTo>
                  <a:pt x="134" y="113"/>
                </a:lnTo>
                <a:lnTo>
                  <a:pt x="143" y="110"/>
                </a:lnTo>
                <a:lnTo>
                  <a:pt x="154" y="106"/>
                </a:lnTo>
                <a:lnTo>
                  <a:pt x="166" y="103"/>
                </a:lnTo>
                <a:lnTo>
                  <a:pt x="175" y="100"/>
                </a:lnTo>
                <a:lnTo>
                  <a:pt x="183" y="97"/>
                </a:lnTo>
                <a:lnTo>
                  <a:pt x="202" y="90"/>
                </a:lnTo>
              </a:path>
            </a:pathLst>
          </a:custGeom>
          <a:noFill/>
          <a:ln w="381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84" name="SMARTPenAnnotation109"/>
          <p:cNvSpPr>
            <a:spLocks/>
          </p:cNvSpPr>
          <p:nvPr/>
        </p:nvSpPr>
        <p:spPr bwMode="auto">
          <a:xfrm>
            <a:off x="3303588" y="4046538"/>
            <a:ext cx="350837" cy="349250"/>
          </a:xfrm>
          <a:custGeom>
            <a:avLst/>
            <a:gdLst/>
            <a:ahLst/>
            <a:cxnLst>
              <a:cxn ang="0">
                <a:pos x="220" y="22"/>
              </a:cxn>
              <a:cxn ang="0">
                <a:pos x="220" y="3"/>
              </a:cxn>
              <a:cxn ang="0">
                <a:pos x="219" y="1"/>
              </a:cxn>
              <a:cxn ang="0">
                <a:pos x="218" y="1"/>
              </a:cxn>
              <a:cxn ang="0">
                <a:pos x="217" y="0"/>
              </a:cxn>
              <a:cxn ang="0">
                <a:pos x="216" y="0"/>
              </a:cxn>
              <a:cxn ang="0">
                <a:pos x="215" y="1"/>
              </a:cxn>
              <a:cxn ang="0">
                <a:pos x="215" y="2"/>
              </a:cxn>
              <a:cxn ang="0">
                <a:pos x="214" y="3"/>
              </a:cxn>
              <a:cxn ang="0">
                <a:pos x="213" y="2"/>
              </a:cxn>
              <a:cxn ang="0">
                <a:pos x="211" y="1"/>
              </a:cxn>
              <a:cxn ang="0">
                <a:pos x="208" y="0"/>
              </a:cxn>
              <a:cxn ang="0">
                <a:pos x="206" y="0"/>
              </a:cxn>
              <a:cxn ang="0">
                <a:pos x="204" y="0"/>
              </a:cxn>
              <a:cxn ang="0">
                <a:pos x="198" y="3"/>
              </a:cxn>
              <a:cxn ang="0">
                <a:pos x="192" y="4"/>
              </a:cxn>
              <a:cxn ang="0">
                <a:pos x="189" y="6"/>
              </a:cxn>
              <a:cxn ang="0">
                <a:pos x="185" y="8"/>
              </a:cxn>
              <a:cxn ang="0">
                <a:pos x="182" y="11"/>
              </a:cxn>
              <a:cxn ang="0">
                <a:pos x="178" y="13"/>
              </a:cxn>
              <a:cxn ang="0">
                <a:pos x="174" y="15"/>
              </a:cxn>
              <a:cxn ang="0">
                <a:pos x="171" y="17"/>
              </a:cxn>
              <a:cxn ang="0">
                <a:pos x="167" y="20"/>
              </a:cxn>
              <a:cxn ang="0">
                <a:pos x="163" y="23"/>
              </a:cxn>
              <a:cxn ang="0">
                <a:pos x="160" y="26"/>
              </a:cxn>
              <a:cxn ang="0">
                <a:pos x="156" y="30"/>
              </a:cxn>
              <a:cxn ang="0">
                <a:pos x="152" y="35"/>
              </a:cxn>
              <a:cxn ang="0">
                <a:pos x="148" y="40"/>
              </a:cxn>
              <a:cxn ang="0">
                <a:pos x="144" y="44"/>
              </a:cxn>
              <a:cxn ang="0">
                <a:pos x="139" y="49"/>
              </a:cxn>
              <a:cxn ang="0">
                <a:pos x="134" y="53"/>
              </a:cxn>
              <a:cxn ang="0">
                <a:pos x="130" y="57"/>
              </a:cxn>
              <a:cxn ang="0">
                <a:pos x="125" y="62"/>
              </a:cxn>
              <a:cxn ang="0">
                <a:pos x="121" y="68"/>
              </a:cxn>
              <a:cxn ang="0">
                <a:pos x="117" y="73"/>
              </a:cxn>
              <a:cxn ang="0">
                <a:pos x="109" y="84"/>
              </a:cxn>
              <a:cxn ang="0">
                <a:pos x="98" y="100"/>
              </a:cxn>
              <a:cxn ang="0">
                <a:pos x="94" y="107"/>
              </a:cxn>
              <a:cxn ang="0">
                <a:pos x="90" y="113"/>
              </a:cxn>
              <a:cxn ang="0">
                <a:pos x="87" y="120"/>
              </a:cxn>
              <a:cxn ang="0">
                <a:pos x="83" y="127"/>
              </a:cxn>
              <a:cxn ang="0">
                <a:pos x="75" y="139"/>
              </a:cxn>
              <a:cxn ang="0">
                <a:pos x="72" y="144"/>
              </a:cxn>
              <a:cxn ang="0">
                <a:pos x="68" y="149"/>
              </a:cxn>
              <a:cxn ang="0">
                <a:pos x="64" y="153"/>
              </a:cxn>
              <a:cxn ang="0">
                <a:pos x="61" y="158"/>
              </a:cxn>
              <a:cxn ang="0">
                <a:pos x="58" y="163"/>
              </a:cxn>
              <a:cxn ang="0">
                <a:pos x="56" y="169"/>
              </a:cxn>
              <a:cxn ang="0">
                <a:pos x="53" y="173"/>
              </a:cxn>
              <a:cxn ang="0">
                <a:pos x="50" y="178"/>
              </a:cxn>
              <a:cxn ang="0">
                <a:pos x="46" y="182"/>
              </a:cxn>
              <a:cxn ang="0">
                <a:pos x="43" y="186"/>
              </a:cxn>
              <a:cxn ang="0">
                <a:pos x="39" y="190"/>
              </a:cxn>
              <a:cxn ang="0">
                <a:pos x="36" y="194"/>
              </a:cxn>
              <a:cxn ang="0">
                <a:pos x="30" y="198"/>
              </a:cxn>
              <a:cxn ang="0">
                <a:pos x="23" y="203"/>
              </a:cxn>
              <a:cxn ang="0">
                <a:pos x="0" y="219"/>
              </a:cxn>
            </a:cxnLst>
            <a:rect l="0" t="0" r="r" b="b"/>
            <a:pathLst>
              <a:path w="221" h="220">
                <a:moveTo>
                  <a:pt x="220" y="22"/>
                </a:moveTo>
                <a:lnTo>
                  <a:pt x="220" y="3"/>
                </a:lnTo>
                <a:lnTo>
                  <a:pt x="219" y="1"/>
                </a:lnTo>
                <a:lnTo>
                  <a:pt x="218" y="1"/>
                </a:lnTo>
                <a:lnTo>
                  <a:pt x="217" y="0"/>
                </a:lnTo>
                <a:lnTo>
                  <a:pt x="216" y="0"/>
                </a:lnTo>
                <a:lnTo>
                  <a:pt x="215" y="1"/>
                </a:lnTo>
                <a:lnTo>
                  <a:pt x="215" y="2"/>
                </a:lnTo>
                <a:lnTo>
                  <a:pt x="214" y="3"/>
                </a:lnTo>
                <a:lnTo>
                  <a:pt x="213" y="2"/>
                </a:lnTo>
                <a:lnTo>
                  <a:pt x="211" y="1"/>
                </a:lnTo>
                <a:lnTo>
                  <a:pt x="208" y="0"/>
                </a:lnTo>
                <a:lnTo>
                  <a:pt x="206" y="0"/>
                </a:lnTo>
                <a:lnTo>
                  <a:pt x="204" y="0"/>
                </a:lnTo>
                <a:lnTo>
                  <a:pt x="198" y="3"/>
                </a:lnTo>
                <a:lnTo>
                  <a:pt x="192" y="4"/>
                </a:lnTo>
                <a:lnTo>
                  <a:pt x="189" y="6"/>
                </a:lnTo>
                <a:lnTo>
                  <a:pt x="185" y="8"/>
                </a:lnTo>
                <a:lnTo>
                  <a:pt x="182" y="11"/>
                </a:lnTo>
                <a:lnTo>
                  <a:pt x="178" y="13"/>
                </a:lnTo>
                <a:lnTo>
                  <a:pt x="174" y="15"/>
                </a:lnTo>
                <a:lnTo>
                  <a:pt x="171" y="17"/>
                </a:lnTo>
                <a:lnTo>
                  <a:pt x="167" y="20"/>
                </a:lnTo>
                <a:lnTo>
                  <a:pt x="163" y="23"/>
                </a:lnTo>
                <a:lnTo>
                  <a:pt x="160" y="26"/>
                </a:lnTo>
                <a:lnTo>
                  <a:pt x="156" y="30"/>
                </a:lnTo>
                <a:lnTo>
                  <a:pt x="152" y="35"/>
                </a:lnTo>
                <a:lnTo>
                  <a:pt x="148" y="40"/>
                </a:lnTo>
                <a:lnTo>
                  <a:pt x="144" y="44"/>
                </a:lnTo>
                <a:lnTo>
                  <a:pt x="139" y="49"/>
                </a:lnTo>
                <a:lnTo>
                  <a:pt x="134" y="53"/>
                </a:lnTo>
                <a:lnTo>
                  <a:pt x="130" y="57"/>
                </a:lnTo>
                <a:lnTo>
                  <a:pt x="125" y="62"/>
                </a:lnTo>
                <a:lnTo>
                  <a:pt x="121" y="68"/>
                </a:lnTo>
                <a:lnTo>
                  <a:pt x="117" y="73"/>
                </a:lnTo>
                <a:lnTo>
                  <a:pt x="109" y="84"/>
                </a:lnTo>
                <a:lnTo>
                  <a:pt x="98" y="100"/>
                </a:lnTo>
                <a:lnTo>
                  <a:pt x="94" y="107"/>
                </a:lnTo>
                <a:lnTo>
                  <a:pt x="90" y="113"/>
                </a:lnTo>
                <a:lnTo>
                  <a:pt x="87" y="120"/>
                </a:lnTo>
                <a:lnTo>
                  <a:pt x="83" y="127"/>
                </a:lnTo>
                <a:lnTo>
                  <a:pt x="75" y="139"/>
                </a:lnTo>
                <a:lnTo>
                  <a:pt x="72" y="144"/>
                </a:lnTo>
                <a:lnTo>
                  <a:pt x="68" y="149"/>
                </a:lnTo>
                <a:lnTo>
                  <a:pt x="64" y="153"/>
                </a:lnTo>
                <a:lnTo>
                  <a:pt x="61" y="158"/>
                </a:lnTo>
                <a:lnTo>
                  <a:pt x="58" y="163"/>
                </a:lnTo>
                <a:lnTo>
                  <a:pt x="56" y="169"/>
                </a:lnTo>
                <a:lnTo>
                  <a:pt x="53" y="173"/>
                </a:lnTo>
                <a:lnTo>
                  <a:pt x="50" y="178"/>
                </a:lnTo>
                <a:lnTo>
                  <a:pt x="46" y="182"/>
                </a:lnTo>
                <a:lnTo>
                  <a:pt x="43" y="186"/>
                </a:lnTo>
                <a:lnTo>
                  <a:pt x="39" y="190"/>
                </a:lnTo>
                <a:lnTo>
                  <a:pt x="36" y="194"/>
                </a:lnTo>
                <a:lnTo>
                  <a:pt x="30" y="198"/>
                </a:lnTo>
                <a:lnTo>
                  <a:pt x="23" y="203"/>
                </a:lnTo>
                <a:lnTo>
                  <a:pt x="0" y="219"/>
                </a:lnTo>
              </a:path>
            </a:pathLst>
          </a:custGeom>
          <a:noFill/>
          <a:ln w="381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85" name="SMARTPenAnnotation110"/>
          <p:cNvSpPr>
            <a:spLocks/>
          </p:cNvSpPr>
          <p:nvPr/>
        </p:nvSpPr>
        <p:spPr bwMode="auto">
          <a:xfrm>
            <a:off x="3241675" y="4133850"/>
            <a:ext cx="269875" cy="1000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0" y="0"/>
              </a:cxn>
              <a:cxn ang="0">
                <a:pos x="14" y="2"/>
              </a:cxn>
              <a:cxn ang="0">
                <a:pos x="17" y="3"/>
              </a:cxn>
              <a:cxn ang="0">
                <a:pos x="22" y="5"/>
              </a:cxn>
              <a:cxn ang="0">
                <a:pos x="24" y="5"/>
              </a:cxn>
              <a:cxn ang="0">
                <a:pos x="26" y="6"/>
              </a:cxn>
              <a:cxn ang="0">
                <a:pos x="28" y="7"/>
              </a:cxn>
              <a:cxn ang="0">
                <a:pos x="30" y="9"/>
              </a:cxn>
              <a:cxn ang="0">
                <a:pos x="34" y="10"/>
              </a:cxn>
              <a:cxn ang="0">
                <a:pos x="38" y="12"/>
              </a:cxn>
              <a:cxn ang="0">
                <a:pos x="41" y="13"/>
              </a:cxn>
              <a:cxn ang="0">
                <a:pos x="44" y="14"/>
              </a:cxn>
              <a:cxn ang="0">
                <a:pos x="48" y="16"/>
              </a:cxn>
              <a:cxn ang="0">
                <a:pos x="58" y="19"/>
              </a:cxn>
              <a:cxn ang="0">
                <a:pos x="62" y="21"/>
              </a:cxn>
              <a:cxn ang="0">
                <a:pos x="66" y="23"/>
              </a:cxn>
              <a:cxn ang="0">
                <a:pos x="70" y="25"/>
              </a:cxn>
              <a:cxn ang="0">
                <a:pos x="76" y="27"/>
              </a:cxn>
              <a:cxn ang="0">
                <a:pos x="82" y="29"/>
              </a:cxn>
              <a:cxn ang="0">
                <a:pos x="94" y="32"/>
              </a:cxn>
              <a:cxn ang="0">
                <a:pos x="106" y="36"/>
              </a:cxn>
              <a:cxn ang="0">
                <a:pos x="111" y="38"/>
              </a:cxn>
              <a:cxn ang="0">
                <a:pos x="116" y="40"/>
              </a:cxn>
              <a:cxn ang="0">
                <a:pos x="169" y="62"/>
              </a:cxn>
            </a:cxnLst>
            <a:rect l="0" t="0" r="r" b="b"/>
            <a:pathLst>
              <a:path w="170" h="63">
                <a:moveTo>
                  <a:pt x="0" y="0"/>
                </a:moveTo>
                <a:lnTo>
                  <a:pt x="10" y="0"/>
                </a:lnTo>
                <a:lnTo>
                  <a:pt x="14" y="2"/>
                </a:lnTo>
                <a:lnTo>
                  <a:pt x="17" y="3"/>
                </a:lnTo>
                <a:lnTo>
                  <a:pt x="22" y="5"/>
                </a:lnTo>
                <a:lnTo>
                  <a:pt x="24" y="5"/>
                </a:lnTo>
                <a:lnTo>
                  <a:pt x="26" y="6"/>
                </a:lnTo>
                <a:lnTo>
                  <a:pt x="28" y="7"/>
                </a:lnTo>
                <a:lnTo>
                  <a:pt x="30" y="9"/>
                </a:lnTo>
                <a:lnTo>
                  <a:pt x="34" y="10"/>
                </a:lnTo>
                <a:lnTo>
                  <a:pt x="38" y="12"/>
                </a:lnTo>
                <a:lnTo>
                  <a:pt x="41" y="13"/>
                </a:lnTo>
                <a:lnTo>
                  <a:pt x="44" y="14"/>
                </a:lnTo>
                <a:lnTo>
                  <a:pt x="48" y="16"/>
                </a:lnTo>
                <a:lnTo>
                  <a:pt x="58" y="19"/>
                </a:lnTo>
                <a:lnTo>
                  <a:pt x="62" y="21"/>
                </a:lnTo>
                <a:lnTo>
                  <a:pt x="66" y="23"/>
                </a:lnTo>
                <a:lnTo>
                  <a:pt x="70" y="25"/>
                </a:lnTo>
                <a:lnTo>
                  <a:pt x="76" y="27"/>
                </a:lnTo>
                <a:lnTo>
                  <a:pt x="82" y="29"/>
                </a:lnTo>
                <a:lnTo>
                  <a:pt x="94" y="32"/>
                </a:lnTo>
                <a:lnTo>
                  <a:pt x="106" y="36"/>
                </a:lnTo>
                <a:lnTo>
                  <a:pt x="111" y="38"/>
                </a:lnTo>
                <a:lnTo>
                  <a:pt x="116" y="40"/>
                </a:lnTo>
                <a:lnTo>
                  <a:pt x="169" y="62"/>
                </a:lnTo>
              </a:path>
            </a:pathLst>
          </a:custGeom>
          <a:noFill/>
          <a:ln w="381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86" name="SMARTPenAnnotation111"/>
          <p:cNvSpPr>
            <a:spLocks/>
          </p:cNvSpPr>
          <p:nvPr/>
        </p:nvSpPr>
        <p:spPr bwMode="auto">
          <a:xfrm>
            <a:off x="3421063" y="4241800"/>
            <a:ext cx="142875" cy="134938"/>
          </a:xfrm>
          <a:custGeom>
            <a:avLst/>
            <a:gdLst/>
            <a:ahLst/>
            <a:cxnLst>
              <a:cxn ang="0">
                <a:pos x="85" y="0"/>
              </a:cxn>
              <a:cxn ang="0">
                <a:pos x="81" y="3"/>
              </a:cxn>
              <a:cxn ang="0">
                <a:pos x="78" y="4"/>
              </a:cxn>
              <a:cxn ang="0">
                <a:pos x="74" y="6"/>
              </a:cxn>
              <a:cxn ang="0">
                <a:pos x="68" y="10"/>
              </a:cxn>
              <a:cxn ang="0">
                <a:pos x="61" y="14"/>
              </a:cxn>
              <a:cxn ang="0">
                <a:pos x="26" y="32"/>
              </a:cxn>
              <a:cxn ang="0">
                <a:pos x="21" y="36"/>
              </a:cxn>
              <a:cxn ang="0">
                <a:pos x="15" y="39"/>
              </a:cxn>
              <a:cxn ang="0">
                <a:pos x="9" y="44"/>
              </a:cxn>
              <a:cxn ang="0">
                <a:pos x="7" y="50"/>
              </a:cxn>
              <a:cxn ang="0">
                <a:pos x="4" y="55"/>
              </a:cxn>
              <a:cxn ang="0">
                <a:pos x="2" y="59"/>
              </a:cxn>
              <a:cxn ang="0">
                <a:pos x="0" y="63"/>
              </a:cxn>
              <a:cxn ang="0">
                <a:pos x="1" y="67"/>
              </a:cxn>
              <a:cxn ang="0">
                <a:pos x="4" y="71"/>
              </a:cxn>
              <a:cxn ang="0">
                <a:pos x="7" y="75"/>
              </a:cxn>
              <a:cxn ang="0">
                <a:pos x="12" y="79"/>
              </a:cxn>
              <a:cxn ang="0">
                <a:pos x="18" y="82"/>
              </a:cxn>
              <a:cxn ang="0">
                <a:pos x="23" y="83"/>
              </a:cxn>
              <a:cxn ang="0">
                <a:pos x="29" y="84"/>
              </a:cxn>
              <a:cxn ang="0">
                <a:pos x="35" y="83"/>
              </a:cxn>
              <a:cxn ang="0">
                <a:pos x="40" y="81"/>
              </a:cxn>
              <a:cxn ang="0">
                <a:pos x="49" y="76"/>
              </a:cxn>
              <a:cxn ang="0">
                <a:pos x="54" y="73"/>
              </a:cxn>
              <a:cxn ang="0">
                <a:pos x="59" y="69"/>
              </a:cxn>
              <a:cxn ang="0">
                <a:pos x="63" y="65"/>
              </a:cxn>
              <a:cxn ang="0">
                <a:pos x="65" y="60"/>
              </a:cxn>
              <a:cxn ang="0">
                <a:pos x="67" y="54"/>
              </a:cxn>
              <a:cxn ang="0">
                <a:pos x="70" y="49"/>
              </a:cxn>
              <a:cxn ang="0">
                <a:pos x="71" y="44"/>
              </a:cxn>
              <a:cxn ang="0">
                <a:pos x="72" y="37"/>
              </a:cxn>
              <a:cxn ang="0">
                <a:pos x="72" y="30"/>
              </a:cxn>
              <a:cxn ang="0">
                <a:pos x="71" y="21"/>
              </a:cxn>
              <a:cxn ang="0">
                <a:pos x="69" y="12"/>
              </a:cxn>
              <a:cxn ang="0">
                <a:pos x="67" y="0"/>
              </a:cxn>
            </a:cxnLst>
            <a:rect l="0" t="0" r="r" b="b"/>
            <a:pathLst>
              <a:path w="90" h="85">
                <a:moveTo>
                  <a:pt x="89" y="0"/>
                </a:moveTo>
                <a:lnTo>
                  <a:pt x="85" y="0"/>
                </a:lnTo>
                <a:lnTo>
                  <a:pt x="82" y="2"/>
                </a:lnTo>
                <a:lnTo>
                  <a:pt x="81" y="3"/>
                </a:lnTo>
                <a:lnTo>
                  <a:pt x="79" y="4"/>
                </a:lnTo>
                <a:lnTo>
                  <a:pt x="78" y="4"/>
                </a:lnTo>
                <a:lnTo>
                  <a:pt x="76" y="5"/>
                </a:lnTo>
                <a:lnTo>
                  <a:pt x="74" y="6"/>
                </a:lnTo>
                <a:lnTo>
                  <a:pt x="72" y="7"/>
                </a:lnTo>
                <a:lnTo>
                  <a:pt x="68" y="10"/>
                </a:lnTo>
                <a:lnTo>
                  <a:pt x="66" y="11"/>
                </a:lnTo>
                <a:lnTo>
                  <a:pt x="61" y="14"/>
                </a:lnTo>
                <a:lnTo>
                  <a:pt x="29" y="30"/>
                </a:lnTo>
                <a:lnTo>
                  <a:pt x="26" y="32"/>
                </a:lnTo>
                <a:lnTo>
                  <a:pt x="24" y="34"/>
                </a:lnTo>
                <a:lnTo>
                  <a:pt x="21" y="36"/>
                </a:lnTo>
                <a:lnTo>
                  <a:pt x="18" y="37"/>
                </a:lnTo>
                <a:lnTo>
                  <a:pt x="15" y="39"/>
                </a:lnTo>
                <a:lnTo>
                  <a:pt x="12" y="41"/>
                </a:lnTo>
                <a:lnTo>
                  <a:pt x="9" y="44"/>
                </a:lnTo>
                <a:lnTo>
                  <a:pt x="8" y="47"/>
                </a:lnTo>
                <a:lnTo>
                  <a:pt x="7" y="50"/>
                </a:lnTo>
                <a:lnTo>
                  <a:pt x="6" y="52"/>
                </a:lnTo>
                <a:lnTo>
                  <a:pt x="4" y="55"/>
                </a:lnTo>
                <a:lnTo>
                  <a:pt x="3" y="57"/>
                </a:lnTo>
                <a:lnTo>
                  <a:pt x="2" y="59"/>
                </a:lnTo>
                <a:lnTo>
                  <a:pt x="1" y="61"/>
                </a:lnTo>
                <a:lnTo>
                  <a:pt x="0" y="63"/>
                </a:lnTo>
                <a:lnTo>
                  <a:pt x="1" y="65"/>
                </a:lnTo>
                <a:lnTo>
                  <a:pt x="1" y="67"/>
                </a:lnTo>
                <a:lnTo>
                  <a:pt x="3" y="69"/>
                </a:lnTo>
                <a:lnTo>
                  <a:pt x="4" y="71"/>
                </a:lnTo>
                <a:lnTo>
                  <a:pt x="6" y="73"/>
                </a:lnTo>
                <a:lnTo>
                  <a:pt x="7" y="75"/>
                </a:lnTo>
                <a:lnTo>
                  <a:pt x="10" y="77"/>
                </a:lnTo>
                <a:lnTo>
                  <a:pt x="12" y="79"/>
                </a:lnTo>
                <a:lnTo>
                  <a:pt x="16" y="80"/>
                </a:lnTo>
                <a:lnTo>
                  <a:pt x="18" y="82"/>
                </a:lnTo>
                <a:lnTo>
                  <a:pt x="21" y="83"/>
                </a:lnTo>
                <a:lnTo>
                  <a:pt x="23" y="83"/>
                </a:lnTo>
                <a:lnTo>
                  <a:pt x="26" y="84"/>
                </a:lnTo>
                <a:lnTo>
                  <a:pt x="29" y="84"/>
                </a:lnTo>
                <a:lnTo>
                  <a:pt x="32" y="84"/>
                </a:lnTo>
                <a:lnTo>
                  <a:pt x="35" y="83"/>
                </a:lnTo>
                <a:lnTo>
                  <a:pt x="37" y="82"/>
                </a:lnTo>
                <a:lnTo>
                  <a:pt x="40" y="81"/>
                </a:lnTo>
                <a:lnTo>
                  <a:pt x="46" y="78"/>
                </a:lnTo>
                <a:lnTo>
                  <a:pt x="49" y="76"/>
                </a:lnTo>
                <a:lnTo>
                  <a:pt x="52" y="75"/>
                </a:lnTo>
                <a:lnTo>
                  <a:pt x="54" y="73"/>
                </a:lnTo>
                <a:lnTo>
                  <a:pt x="57" y="71"/>
                </a:lnTo>
                <a:lnTo>
                  <a:pt x="59" y="69"/>
                </a:lnTo>
                <a:lnTo>
                  <a:pt x="61" y="67"/>
                </a:lnTo>
                <a:lnTo>
                  <a:pt x="63" y="65"/>
                </a:lnTo>
                <a:lnTo>
                  <a:pt x="64" y="63"/>
                </a:lnTo>
                <a:lnTo>
                  <a:pt x="65" y="60"/>
                </a:lnTo>
                <a:lnTo>
                  <a:pt x="66" y="57"/>
                </a:lnTo>
                <a:lnTo>
                  <a:pt x="67" y="54"/>
                </a:lnTo>
                <a:lnTo>
                  <a:pt x="68" y="52"/>
                </a:lnTo>
                <a:lnTo>
                  <a:pt x="70" y="49"/>
                </a:lnTo>
                <a:lnTo>
                  <a:pt x="71" y="47"/>
                </a:lnTo>
                <a:lnTo>
                  <a:pt x="71" y="44"/>
                </a:lnTo>
                <a:lnTo>
                  <a:pt x="72" y="40"/>
                </a:lnTo>
                <a:lnTo>
                  <a:pt x="72" y="37"/>
                </a:lnTo>
                <a:lnTo>
                  <a:pt x="72" y="33"/>
                </a:lnTo>
                <a:lnTo>
                  <a:pt x="72" y="30"/>
                </a:lnTo>
                <a:lnTo>
                  <a:pt x="72" y="25"/>
                </a:lnTo>
                <a:lnTo>
                  <a:pt x="71" y="21"/>
                </a:lnTo>
                <a:lnTo>
                  <a:pt x="69" y="16"/>
                </a:lnTo>
                <a:lnTo>
                  <a:pt x="69" y="12"/>
                </a:lnTo>
                <a:lnTo>
                  <a:pt x="68" y="8"/>
                </a:lnTo>
                <a:lnTo>
                  <a:pt x="67" y="0"/>
                </a:lnTo>
              </a:path>
            </a:pathLst>
          </a:custGeom>
          <a:noFill/>
          <a:ln w="381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87" name="SMARTPenAnnotation112"/>
          <p:cNvSpPr>
            <a:spLocks/>
          </p:cNvSpPr>
          <p:nvPr/>
        </p:nvSpPr>
        <p:spPr bwMode="auto">
          <a:xfrm>
            <a:off x="3581400" y="4357688"/>
            <a:ext cx="134938" cy="104775"/>
          </a:xfrm>
          <a:custGeom>
            <a:avLst/>
            <a:gdLst/>
            <a:ahLst/>
            <a:cxnLst>
              <a:cxn ang="0">
                <a:pos x="22" y="17"/>
              </a:cxn>
              <a:cxn ang="0">
                <a:pos x="19" y="20"/>
              </a:cxn>
              <a:cxn ang="0">
                <a:pos x="18" y="22"/>
              </a:cxn>
              <a:cxn ang="0">
                <a:pos x="18" y="25"/>
              </a:cxn>
              <a:cxn ang="0">
                <a:pos x="17" y="32"/>
              </a:cxn>
              <a:cxn ang="0">
                <a:pos x="16" y="33"/>
              </a:cxn>
              <a:cxn ang="0">
                <a:pos x="15" y="35"/>
              </a:cxn>
              <a:cxn ang="0">
                <a:pos x="14" y="36"/>
              </a:cxn>
              <a:cxn ang="0">
                <a:pos x="13" y="38"/>
              </a:cxn>
              <a:cxn ang="0">
                <a:pos x="12" y="40"/>
              </a:cxn>
              <a:cxn ang="0">
                <a:pos x="12" y="41"/>
              </a:cxn>
              <a:cxn ang="0">
                <a:pos x="11" y="43"/>
              </a:cxn>
              <a:cxn ang="0">
                <a:pos x="11" y="45"/>
              </a:cxn>
              <a:cxn ang="0">
                <a:pos x="11" y="50"/>
              </a:cxn>
              <a:cxn ang="0">
                <a:pos x="10" y="51"/>
              </a:cxn>
              <a:cxn ang="0">
                <a:pos x="9" y="52"/>
              </a:cxn>
              <a:cxn ang="0">
                <a:pos x="8" y="53"/>
              </a:cxn>
              <a:cxn ang="0">
                <a:pos x="7" y="55"/>
              </a:cxn>
              <a:cxn ang="0">
                <a:pos x="6" y="57"/>
              </a:cxn>
              <a:cxn ang="0">
                <a:pos x="6" y="58"/>
              </a:cxn>
              <a:cxn ang="0">
                <a:pos x="5" y="60"/>
              </a:cxn>
              <a:cxn ang="0">
                <a:pos x="4" y="60"/>
              </a:cxn>
              <a:cxn ang="0">
                <a:pos x="2" y="61"/>
              </a:cxn>
              <a:cxn ang="0">
                <a:pos x="2" y="62"/>
              </a:cxn>
              <a:cxn ang="0">
                <a:pos x="1" y="63"/>
              </a:cxn>
              <a:cxn ang="0">
                <a:pos x="0" y="65"/>
              </a:cxn>
              <a:cxn ang="0">
                <a:pos x="0" y="65"/>
              </a:cxn>
              <a:cxn ang="0">
                <a:pos x="0" y="65"/>
              </a:cxn>
              <a:cxn ang="0">
                <a:pos x="0" y="62"/>
              </a:cxn>
              <a:cxn ang="0">
                <a:pos x="0" y="60"/>
              </a:cxn>
              <a:cxn ang="0">
                <a:pos x="0" y="59"/>
              </a:cxn>
              <a:cxn ang="0">
                <a:pos x="0" y="57"/>
              </a:cxn>
              <a:cxn ang="0">
                <a:pos x="1" y="56"/>
              </a:cxn>
              <a:cxn ang="0">
                <a:pos x="3" y="54"/>
              </a:cxn>
              <a:cxn ang="0">
                <a:pos x="3" y="52"/>
              </a:cxn>
              <a:cxn ang="0">
                <a:pos x="4" y="50"/>
              </a:cxn>
              <a:cxn ang="0">
                <a:pos x="4" y="49"/>
              </a:cxn>
              <a:cxn ang="0">
                <a:pos x="5" y="47"/>
              </a:cxn>
              <a:cxn ang="0">
                <a:pos x="7" y="45"/>
              </a:cxn>
              <a:cxn ang="0">
                <a:pos x="8" y="43"/>
              </a:cxn>
              <a:cxn ang="0">
                <a:pos x="10" y="41"/>
              </a:cxn>
              <a:cxn ang="0">
                <a:pos x="11" y="38"/>
              </a:cxn>
              <a:cxn ang="0">
                <a:pos x="13" y="35"/>
              </a:cxn>
              <a:cxn ang="0">
                <a:pos x="15" y="32"/>
              </a:cxn>
              <a:cxn ang="0">
                <a:pos x="17" y="29"/>
              </a:cxn>
              <a:cxn ang="0">
                <a:pos x="18" y="27"/>
              </a:cxn>
              <a:cxn ang="0">
                <a:pos x="20" y="25"/>
              </a:cxn>
              <a:cxn ang="0">
                <a:pos x="22" y="23"/>
              </a:cxn>
              <a:cxn ang="0">
                <a:pos x="26" y="19"/>
              </a:cxn>
              <a:cxn ang="0">
                <a:pos x="30" y="15"/>
              </a:cxn>
              <a:cxn ang="0">
                <a:pos x="32" y="13"/>
              </a:cxn>
              <a:cxn ang="0">
                <a:pos x="35" y="11"/>
              </a:cxn>
              <a:cxn ang="0">
                <a:pos x="38" y="9"/>
              </a:cxn>
              <a:cxn ang="0">
                <a:pos x="41" y="8"/>
              </a:cxn>
              <a:cxn ang="0">
                <a:pos x="43" y="7"/>
              </a:cxn>
              <a:cxn ang="0">
                <a:pos x="61" y="3"/>
              </a:cxn>
              <a:cxn ang="0">
                <a:pos x="66" y="2"/>
              </a:cxn>
              <a:cxn ang="0">
                <a:pos x="71" y="1"/>
              </a:cxn>
              <a:cxn ang="0">
                <a:pos x="84" y="0"/>
              </a:cxn>
            </a:cxnLst>
            <a:rect l="0" t="0" r="r" b="b"/>
            <a:pathLst>
              <a:path w="85" h="66">
                <a:moveTo>
                  <a:pt x="22" y="17"/>
                </a:moveTo>
                <a:lnTo>
                  <a:pt x="19" y="20"/>
                </a:lnTo>
                <a:lnTo>
                  <a:pt x="18" y="22"/>
                </a:lnTo>
                <a:lnTo>
                  <a:pt x="18" y="25"/>
                </a:lnTo>
                <a:lnTo>
                  <a:pt x="17" y="32"/>
                </a:lnTo>
                <a:lnTo>
                  <a:pt x="16" y="33"/>
                </a:lnTo>
                <a:lnTo>
                  <a:pt x="15" y="35"/>
                </a:lnTo>
                <a:lnTo>
                  <a:pt x="14" y="36"/>
                </a:lnTo>
                <a:lnTo>
                  <a:pt x="13" y="38"/>
                </a:lnTo>
                <a:lnTo>
                  <a:pt x="12" y="40"/>
                </a:lnTo>
                <a:lnTo>
                  <a:pt x="12" y="41"/>
                </a:lnTo>
                <a:lnTo>
                  <a:pt x="11" y="43"/>
                </a:lnTo>
                <a:lnTo>
                  <a:pt x="11" y="45"/>
                </a:lnTo>
                <a:lnTo>
                  <a:pt x="11" y="50"/>
                </a:lnTo>
                <a:lnTo>
                  <a:pt x="10" y="51"/>
                </a:lnTo>
                <a:lnTo>
                  <a:pt x="9" y="52"/>
                </a:lnTo>
                <a:lnTo>
                  <a:pt x="8" y="53"/>
                </a:lnTo>
                <a:lnTo>
                  <a:pt x="7" y="55"/>
                </a:lnTo>
                <a:lnTo>
                  <a:pt x="6" y="57"/>
                </a:lnTo>
                <a:lnTo>
                  <a:pt x="6" y="58"/>
                </a:lnTo>
                <a:lnTo>
                  <a:pt x="5" y="60"/>
                </a:lnTo>
                <a:lnTo>
                  <a:pt x="4" y="60"/>
                </a:lnTo>
                <a:lnTo>
                  <a:pt x="2" y="61"/>
                </a:lnTo>
                <a:lnTo>
                  <a:pt x="2" y="62"/>
                </a:lnTo>
                <a:lnTo>
                  <a:pt x="1" y="63"/>
                </a:lnTo>
                <a:lnTo>
                  <a:pt x="0" y="65"/>
                </a:lnTo>
                <a:lnTo>
                  <a:pt x="0" y="62"/>
                </a:lnTo>
                <a:lnTo>
                  <a:pt x="0" y="60"/>
                </a:lnTo>
                <a:lnTo>
                  <a:pt x="0" y="59"/>
                </a:lnTo>
                <a:lnTo>
                  <a:pt x="0" y="57"/>
                </a:lnTo>
                <a:lnTo>
                  <a:pt x="1" y="56"/>
                </a:lnTo>
                <a:lnTo>
                  <a:pt x="3" y="54"/>
                </a:lnTo>
                <a:lnTo>
                  <a:pt x="3" y="52"/>
                </a:lnTo>
                <a:lnTo>
                  <a:pt x="4" y="50"/>
                </a:lnTo>
                <a:lnTo>
                  <a:pt x="4" y="49"/>
                </a:lnTo>
                <a:lnTo>
                  <a:pt x="5" y="47"/>
                </a:lnTo>
                <a:lnTo>
                  <a:pt x="7" y="45"/>
                </a:lnTo>
                <a:lnTo>
                  <a:pt x="8" y="43"/>
                </a:lnTo>
                <a:lnTo>
                  <a:pt x="10" y="41"/>
                </a:lnTo>
                <a:lnTo>
                  <a:pt x="11" y="38"/>
                </a:lnTo>
                <a:lnTo>
                  <a:pt x="13" y="35"/>
                </a:lnTo>
                <a:lnTo>
                  <a:pt x="15" y="32"/>
                </a:lnTo>
                <a:lnTo>
                  <a:pt x="17" y="29"/>
                </a:lnTo>
                <a:lnTo>
                  <a:pt x="18" y="27"/>
                </a:lnTo>
                <a:lnTo>
                  <a:pt x="20" y="25"/>
                </a:lnTo>
                <a:lnTo>
                  <a:pt x="22" y="23"/>
                </a:lnTo>
                <a:lnTo>
                  <a:pt x="26" y="19"/>
                </a:lnTo>
                <a:lnTo>
                  <a:pt x="30" y="15"/>
                </a:lnTo>
                <a:lnTo>
                  <a:pt x="32" y="13"/>
                </a:lnTo>
                <a:lnTo>
                  <a:pt x="35" y="11"/>
                </a:lnTo>
                <a:lnTo>
                  <a:pt x="38" y="9"/>
                </a:lnTo>
                <a:lnTo>
                  <a:pt x="41" y="8"/>
                </a:lnTo>
                <a:lnTo>
                  <a:pt x="43" y="7"/>
                </a:lnTo>
                <a:lnTo>
                  <a:pt x="61" y="3"/>
                </a:lnTo>
                <a:lnTo>
                  <a:pt x="66" y="2"/>
                </a:lnTo>
                <a:lnTo>
                  <a:pt x="71" y="1"/>
                </a:lnTo>
                <a:lnTo>
                  <a:pt x="84" y="0"/>
                </a:lnTo>
              </a:path>
            </a:pathLst>
          </a:custGeom>
          <a:noFill/>
          <a:ln w="381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88" name="SMARTPenAnnotation113"/>
          <p:cNvSpPr>
            <a:spLocks/>
          </p:cNvSpPr>
          <p:nvPr/>
        </p:nvSpPr>
        <p:spPr bwMode="auto">
          <a:xfrm>
            <a:off x="3705225" y="4419600"/>
            <a:ext cx="198438" cy="134938"/>
          </a:xfrm>
          <a:custGeom>
            <a:avLst/>
            <a:gdLst/>
            <a:ahLst/>
            <a:cxnLst>
              <a:cxn ang="0">
                <a:pos x="26" y="0"/>
              </a:cxn>
              <a:cxn ang="0">
                <a:pos x="22" y="4"/>
              </a:cxn>
              <a:cxn ang="0">
                <a:pos x="16" y="13"/>
              </a:cxn>
              <a:cxn ang="0">
                <a:pos x="13" y="16"/>
              </a:cxn>
              <a:cxn ang="0">
                <a:pos x="6" y="28"/>
              </a:cxn>
              <a:cxn ang="0">
                <a:pos x="2" y="37"/>
              </a:cxn>
              <a:cxn ang="0">
                <a:pos x="1" y="41"/>
              </a:cxn>
              <a:cxn ang="0">
                <a:pos x="1" y="47"/>
              </a:cxn>
              <a:cxn ang="0">
                <a:pos x="0" y="61"/>
              </a:cxn>
              <a:cxn ang="0">
                <a:pos x="3" y="65"/>
              </a:cxn>
              <a:cxn ang="0">
                <a:pos x="8" y="67"/>
              </a:cxn>
              <a:cxn ang="0">
                <a:pos x="14" y="68"/>
              </a:cxn>
              <a:cxn ang="0">
                <a:pos x="19" y="65"/>
              </a:cxn>
              <a:cxn ang="0">
                <a:pos x="25" y="63"/>
              </a:cxn>
              <a:cxn ang="0">
                <a:pos x="30" y="62"/>
              </a:cxn>
              <a:cxn ang="0">
                <a:pos x="35" y="57"/>
              </a:cxn>
              <a:cxn ang="0">
                <a:pos x="39" y="53"/>
              </a:cxn>
              <a:cxn ang="0">
                <a:pos x="44" y="51"/>
              </a:cxn>
              <a:cxn ang="0">
                <a:pos x="53" y="43"/>
              </a:cxn>
              <a:cxn ang="0">
                <a:pos x="59" y="36"/>
              </a:cxn>
              <a:cxn ang="0">
                <a:pos x="62" y="30"/>
              </a:cxn>
              <a:cxn ang="0">
                <a:pos x="62" y="23"/>
              </a:cxn>
              <a:cxn ang="0">
                <a:pos x="54" y="31"/>
              </a:cxn>
              <a:cxn ang="0">
                <a:pos x="51" y="36"/>
              </a:cxn>
              <a:cxn ang="0">
                <a:pos x="48" y="42"/>
              </a:cxn>
              <a:cxn ang="0">
                <a:pos x="46" y="47"/>
              </a:cxn>
              <a:cxn ang="0">
                <a:pos x="48" y="51"/>
              </a:cxn>
              <a:cxn ang="0">
                <a:pos x="49" y="55"/>
              </a:cxn>
              <a:cxn ang="0">
                <a:pos x="50" y="61"/>
              </a:cxn>
              <a:cxn ang="0">
                <a:pos x="52" y="67"/>
              </a:cxn>
              <a:cxn ang="0">
                <a:pos x="55" y="70"/>
              </a:cxn>
              <a:cxn ang="0">
                <a:pos x="59" y="72"/>
              </a:cxn>
              <a:cxn ang="0">
                <a:pos x="64" y="76"/>
              </a:cxn>
              <a:cxn ang="0">
                <a:pos x="70" y="81"/>
              </a:cxn>
              <a:cxn ang="0">
                <a:pos x="75" y="83"/>
              </a:cxn>
              <a:cxn ang="0">
                <a:pos x="81" y="84"/>
              </a:cxn>
              <a:cxn ang="0">
                <a:pos x="86" y="84"/>
              </a:cxn>
              <a:cxn ang="0">
                <a:pos x="92" y="83"/>
              </a:cxn>
              <a:cxn ang="0">
                <a:pos x="97" y="80"/>
              </a:cxn>
              <a:cxn ang="0">
                <a:pos x="100" y="77"/>
              </a:cxn>
              <a:cxn ang="0">
                <a:pos x="102" y="73"/>
              </a:cxn>
              <a:cxn ang="0">
                <a:pos x="107" y="68"/>
              </a:cxn>
              <a:cxn ang="0">
                <a:pos x="111" y="63"/>
              </a:cxn>
              <a:cxn ang="0">
                <a:pos x="115" y="57"/>
              </a:cxn>
              <a:cxn ang="0">
                <a:pos x="117" y="52"/>
              </a:cxn>
              <a:cxn ang="0">
                <a:pos x="118" y="48"/>
              </a:cxn>
              <a:cxn ang="0">
                <a:pos x="118" y="44"/>
              </a:cxn>
              <a:cxn ang="0">
                <a:pos x="120" y="38"/>
              </a:cxn>
              <a:cxn ang="0">
                <a:pos x="122" y="32"/>
              </a:cxn>
              <a:cxn ang="0">
                <a:pos x="124" y="23"/>
              </a:cxn>
            </a:cxnLst>
            <a:rect l="0" t="0" r="r" b="b"/>
            <a:pathLst>
              <a:path w="125" h="85">
                <a:moveTo>
                  <a:pt x="29" y="0"/>
                </a:moveTo>
                <a:lnTo>
                  <a:pt x="26" y="0"/>
                </a:lnTo>
                <a:lnTo>
                  <a:pt x="24" y="2"/>
                </a:lnTo>
                <a:lnTo>
                  <a:pt x="22" y="4"/>
                </a:lnTo>
                <a:lnTo>
                  <a:pt x="18" y="10"/>
                </a:lnTo>
                <a:lnTo>
                  <a:pt x="16" y="13"/>
                </a:lnTo>
                <a:lnTo>
                  <a:pt x="15" y="14"/>
                </a:lnTo>
                <a:lnTo>
                  <a:pt x="13" y="16"/>
                </a:lnTo>
                <a:lnTo>
                  <a:pt x="11" y="19"/>
                </a:lnTo>
                <a:lnTo>
                  <a:pt x="6" y="28"/>
                </a:lnTo>
                <a:lnTo>
                  <a:pt x="3" y="34"/>
                </a:lnTo>
                <a:lnTo>
                  <a:pt x="2" y="37"/>
                </a:lnTo>
                <a:lnTo>
                  <a:pt x="2" y="39"/>
                </a:lnTo>
                <a:lnTo>
                  <a:pt x="1" y="41"/>
                </a:lnTo>
                <a:lnTo>
                  <a:pt x="1" y="44"/>
                </a:lnTo>
                <a:lnTo>
                  <a:pt x="1" y="47"/>
                </a:lnTo>
                <a:lnTo>
                  <a:pt x="1" y="53"/>
                </a:lnTo>
                <a:lnTo>
                  <a:pt x="0" y="61"/>
                </a:lnTo>
                <a:lnTo>
                  <a:pt x="2" y="63"/>
                </a:lnTo>
                <a:lnTo>
                  <a:pt x="3" y="65"/>
                </a:lnTo>
                <a:lnTo>
                  <a:pt x="5" y="66"/>
                </a:lnTo>
                <a:lnTo>
                  <a:pt x="8" y="67"/>
                </a:lnTo>
                <a:lnTo>
                  <a:pt x="12" y="67"/>
                </a:lnTo>
                <a:lnTo>
                  <a:pt x="14" y="68"/>
                </a:lnTo>
                <a:lnTo>
                  <a:pt x="15" y="67"/>
                </a:lnTo>
                <a:lnTo>
                  <a:pt x="19" y="65"/>
                </a:lnTo>
                <a:lnTo>
                  <a:pt x="22" y="64"/>
                </a:lnTo>
                <a:lnTo>
                  <a:pt x="25" y="63"/>
                </a:lnTo>
                <a:lnTo>
                  <a:pt x="28" y="63"/>
                </a:lnTo>
                <a:lnTo>
                  <a:pt x="30" y="62"/>
                </a:lnTo>
                <a:lnTo>
                  <a:pt x="33" y="59"/>
                </a:lnTo>
                <a:lnTo>
                  <a:pt x="35" y="57"/>
                </a:lnTo>
                <a:lnTo>
                  <a:pt x="37" y="55"/>
                </a:lnTo>
                <a:lnTo>
                  <a:pt x="39" y="53"/>
                </a:lnTo>
                <a:lnTo>
                  <a:pt x="41" y="53"/>
                </a:lnTo>
                <a:lnTo>
                  <a:pt x="44" y="51"/>
                </a:lnTo>
                <a:lnTo>
                  <a:pt x="47" y="48"/>
                </a:lnTo>
                <a:lnTo>
                  <a:pt x="53" y="43"/>
                </a:lnTo>
                <a:lnTo>
                  <a:pt x="58" y="38"/>
                </a:lnTo>
                <a:lnTo>
                  <a:pt x="59" y="36"/>
                </a:lnTo>
                <a:lnTo>
                  <a:pt x="60" y="34"/>
                </a:lnTo>
                <a:lnTo>
                  <a:pt x="62" y="30"/>
                </a:lnTo>
                <a:lnTo>
                  <a:pt x="62" y="27"/>
                </a:lnTo>
                <a:lnTo>
                  <a:pt x="62" y="23"/>
                </a:lnTo>
                <a:lnTo>
                  <a:pt x="61" y="25"/>
                </a:lnTo>
                <a:lnTo>
                  <a:pt x="54" y="31"/>
                </a:lnTo>
                <a:lnTo>
                  <a:pt x="52" y="33"/>
                </a:lnTo>
                <a:lnTo>
                  <a:pt x="51" y="36"/>
                </a:lnTo>
                <a:lnTo>
                  <a:pt x="49" y="39"/>
                </a:lnTo>
                <a:lnTo>
                  <a:pt x="48" y="42"/>
                </a:lnTo>
                <a:lnTo>
                  <a:pt x="47" y="44"/>
                </a:lnTo>
                <a:lnTo>
                  <a:pt x="46" y="47"/>
                </a:lnTo>
                <a:lnTo>
                  <a:pt x="47" y="49"/>
                </a:lnTo>
                <a:lnTo>
                  <a:pt x="48" y="51"/>
                </a:lnTo>
                <a:lnTo>
                  <a:pt x="49" y="53"/>
                </a:lnTo>
                <a:lnTo>
                  <a:pt x="49" y="55"/>
                </a:lnTo>
                <a:lnTo>
                  <a:pt x="50" y="58"/>
                </a:lnTo>
                <a:lnTo>
                  <a:pt x="50" y="61"/>
                </a:lnTo>
                <a:lnTo>
                  <a:pt x="51" y="64"/>
                </a:lnTo>
                <a:lnTo>
                  <a:pt x="52" y="67"/>
                </a:lnTo>
                <a:lnTo>
                  <a:pt x="54" y="69"/>
                </a:lnTo>
                <a:lnTo>
                  <a:pt x="55" y="70"/>
                </a:lnTo>
                <a:lnTo>
                  <a:pt x="57" y="71"/>
                </a:lnTo>
                <a:lnTo>
                  <a:pt x="59" y="72"/>
                </a:lnTo>
                <a:lnTo>
                  <a:pt x="62" y="75"/>
                </a:lnTo>
                <a:lnTo>
                  <a:pt x="64" y="76"/>
                </a:lnTo>
                <a:lnTo>
                  <a:pt x="66" y="78"/>
                </a:lnTo>
                <a:lnTo>
                  <a:pt x="70" y="81"/>
                </a:lnTo>
                <a:lnTo>
                  <a:pt x="72" y="82"/>
                </a:lnTo>
                <a:lnTo>
                  <a:pt x="75" y="83"/>
                </a:lnTo>
                <a:lnTo>
                  <a:pt x="78" y="84"/>
                </a:lnTo>
                <a:lnTo>
                  <a:pt x="81" y="84"/>
                </a:lnTo>
                <a:lnTo>
                  <a:pt x="84" y="84"/>
                </a:lnTo>
                <a:lnTo>
                  <a:pt x="86" y="84"/>
                </a:lnTo>
                <a:lnTo>
                  <a:pt x="89" y="84"/>
                </a:lnTo>
                <a:lnTo>
                  <a:pt x="92" y="83"/>
                </a:lnTo>
                <a:lnTo>
                  <a:pt x="95" y="82"/>
                </a:lnTo>
                <a:lnTo>
                  <a:pt x="97" y="80"/>
                </a:lnTo>
                <a:lnTo>
                  <a:pt x="99" y="79"/>
                </a:lnTo>
                <a:lnTo>
                  <a:pt x="100" y="77"/>
                </a:lnTo>
                <a:lnTo>
                  <a:pt x="101" y="75"/>
                </a:lnTo>
                <a:lnTo>
                  <a:pt x="102" y="73"/>
                </a:lnTo>
                <a:lnTo>
                  <a:pt x="104" y="72"/>
                </a:lnTo>
                <a:lnTo>
                  <a:pt x="107" y="68"/>
                </a:lnTo>
                <a:lnTo>
                  <a:pt x="109" y="66"/>
                </a:lnTo>
                <a:lnTo>
                  <a:pt x="111" y="63"/>
                </a:lnTo>
                <a:lnTo>
                  <a:pt x="113" y="61"/>
                </a:lnTo>
                <a:lnTo>
                  <a:pt x="115" y="57"/>
                </a:lnTo>
                <a:lnTo>
                  <a:pt x="116" y="55"/>
                </a:lnTo>
                <a:lnTo>
                  <a:pt x="117" y="52"/>
                </a:lnTo>
                <a:lnTo>
                  <a:pt x="117" y="50"/>
                </a:lnTo>
                <a:lnTo>
                  <a:pt x="118" y="48"/>
                </a:lnTo>
                <a:lnTo>
                  <a:pt x="118" y="46"/>
                </a:lnTo>
                <a:lnTo>
                  <a:pt x="118" y="44"/>
                </a:lnTo>
                <a:lnTo>
                  <a:pt x="119" y="41"/>
                </a:lnTo>
                <a:lnTo>
                  <a:pt x="120" y="38"/>
                </a:lnTo>
                <a:lnTo>
                  <a:pt x="121" y="35"/>
                </a:lnTo>
                <a:lnTo>
                  <a:pt x="122" y="32"/>
                </a:lnTo>
                <a:lnTo>
                  <a:pt x="123" y="30"/>
                </a:lnTo>
                <a:lnTo>
                  <a:pt x="124" y="23"/>
                </a:lnTo>
              </a:path>
            </a:pathLst>
          </a:custGeom>
          <a:noFill/>
          <a:ln w="381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89" name="SMARTPenAnnotation114"/>
          <p:cNvSpPr>
            <a:spLocks/>
          </p:cNvSpPr>
          <p:nvPr/>
        </p:nvSpPr>
        <p:spPr bwMode="auto">
          <a:xfrm>
            <a:off x="3902075" y="4500563"/>
            <a:ext cx="117475" cy="161925"/>
          </a:xfrm>
          <a:custGeom>
            <a:avLst/>
            <a:gdLst/>
            <a:ahLst/>
            <a:cxnLst>
              <a:cxn ang="0">
                <a:pos x="73" y="1"/>
              </a:cxn>
              <a:cxn ang="0">
                <a:pos x="72" y="0"/>
              </a:cxn>
              <a:cxn ang="0">
                <a:pos x="66" y="0"/>
              </a:cxn>
              <a:cxn ang="0">
                <a:pos x="58" y="1"/>
              </a:cxn>
              <a:cxn ang="0">
                <a:pos x="54" y="3"/>
              </a:cxn>
              <a:cxn ang="0">
                <a:pos x="51" y="6"/>
              </a:cxn>
              <a:cxn ang="0">
                <a:pos x="46" y="10"/>
              </a:cxn>
              <a:cxn ang="0">
                <a:pos x="40" y="13"/>
              </a:cxn>
              <a:cxn ang="0">
                <a:pos x="30" y="19"/>
              </a:cxn>
              <a:cxn ang="0">
                <a:pos x="24" y="23"/>
              </a:cxn>
              <a:cxn ang="0">
                <a:pos x="20" y="26"/>
              </a:cxn>
              <a:cxn ang="0">
                <a:pos x="13" y="32"/>
              </a:cxn>
              <a:cxn ang="0">
                <a:pos x="4" y="41"/>
              </a:cxn>
              <a:cxn ang="0">
                <a:pos x="2" y="45"/>
              </a:cxn>
              <a:cxn ang="0">
                <a:pos x="1" y="49"/>
              </a:cxn>
              <a:cxn ang="0">
                <a:pos x="0" y="53"/>
              </a:cxn>
              <a:cxn ang="0">
                <a:pos x="2" y="55"/>
              </a:cxn>
              <a:cxn ang="0">
                <a:pos x="5" y="56"/>
              </a:cxn>
              <a:cxn ang="0">
                <a:pos x="8" y="59"/>
              </a:cxn>
              <a:cxn ang="0">
                <a:pos x="12" y="59"/>
              </a:cxn>
              <a:cxn ang="0">
                <a:pos x="15" y="57"/>
              </a:cxn>
              <a:cxn ang="0">
                <a:pos x="19" y="57"/>
              </a:cxn>
              <a:cxn ang="0">
                <a:pos x="23" y="55"/>
              </a:cxn>
              <a:cxn ang="0">
                <a:pos x="26" y="52"/>
              </a:cxn>
              <a:cxn ang="0">
                <a:pos x="30" y="51"/>
              </a:cxn>
              <a:cxn ang="0">
                <a:pos x="34" y="49"/>
              </a:cxn>
              <a:cxn ang="0">
                <a:pos x="38" y="46"/>
              </a:cxn>
              <a:cxn ang="0">
                <a:pos x="43" y="41"/>
              </a:cxn>
              <a:cxn ang="0">
                <a:pos x="48" y="36"/>
              </a:cxn>
              <a:cxn ang="0">
                <a:pos x="50" y="29"/>
              </a:cxn>
              <a:cxn ang="0">
                <a:pos x="56" y="23"/>
              </a:cxn>
              <a:cxn ang="0">
                <a:pos x="56" y="26"/>
              </a:cxn>
              <a:cxn ang="0">
                <a:pos x="55" y="27"/>
              </a:cxn>
              <a:cxn ang="0">
                <a:pos x="52" y="28"/>
              </a:cxn>
              <a:cxn ang="0">
                <a:pos x="51" y="32"/>
              </a:cxn>
              <a:cxn ang="0">
                <a:pos x="51" y="36"/>
              </a:cxn>
              <a:cxn ang="0">
                <a:pos x="51" y="52"/>
              </a:cxn>
              <a:cxn ang="0">
                <a:pos x="52" y="58"/>
              </a:cxn>
              <a:cxn ang="0">
                <a:pos x="55" y="64"/>
              </a:cxn>
              <a:cxn ang="0">
                <a:pos x="56" y="69"/>
              </a:cxn>
              <a:cxn ang="0">
                <a:pos x="58" y="74"/>
              </a:cxn>
              <a:cxn ang="0">
                <a:pos x="61" y="82"/>
              </a:cxn>
              <a:cxn ang="0">
                <a:pos x="73" y="101"/>
              </a:cxn>
            </a:cxnLst>
            <a:rect l="0" t="0" r="r" b="b"/>
            <a:pathLst>
              <a:path w="74" h="102">
                <a:moveTo>
                  <a:pt x="73" y="11"/>
                </a:moveTo>
                <a:lnTo>
                  <a:pt x="73" y="1"/>
                </a:lnTo>
                <a:lnTo>
                  <a:pt x="72" y="0"/>
                </a:lnTo>
                <a:lnTo>
                  <a:pt x="68" y="0"/>
                </a:lnTo>
                <a:lnTo>
                  <a:pt x="66" y="0"/>
                </a:lnTo>
                <a:lnTo>
                  <a:pt x="60" y="0"/>
                </a:lnTo>
                <a:lnTo>
                  <a:pt x="58" y="1"/>
                </a:lnTo>
                <a:lnTo>
                  <a:pt x="56" y="2"/>
                </a:lnTo>
                <a:lnTo>
                  <a:pt x="54" y="3"/>
                </a:lnTo>
                <a:lnTo>
                  <a:pt x="53" y="4"/>
                </a:lnTo>
                <a:lnTo>
                  <a:pt x="51" y="6"/>
                </a:lnTo>
                <a:lnTo>
                  <a:pt x="49" y="8"/>
                </a:lnTo>
                <a:lnTo>
                  <a:pt x="46" y="10"/>
                </a:lnTo>
                <a:lnTo>
                  <a:pt x="43" y="11"/>
                </a:lnTo>
                <a:lnTo>
                  <a:pt x="40" y="13"/>
                </a:lnTo>
                <a:lnTo>
                  <a:pt x="33" y="17"/>
                </a:lnTo>
                <a:lnTo>
                  <a:pt x="30" y="19"/>
                </a:lnTo>
                <a:lnTo>
                  <a:pt x="27" y="21"/>
                </a:lnTo>
                <a:lnTo>
                  <a:pt x="24" y="23"/>
                </a:lnTo>
                <a:lnTo>
                  <a:pt x="22" y="24"/>
                </a:lnTo>
                <a:lnTo>
                  <a:pt x="20" y="26"/>
                </a:lnTo>
                <a:lnTo>
                  <a:pt x="17" y="28"/>
                </a:lnTo>
                <a:lnTo>
                  <a:pt x="13" y="32"/>
                </a:lnTo>
                <a:lnTo>
                  <a:pt x="6" y="39"/>
                </a:lnTo>
                <a:lnTo>
                  <a:pt x="4" y="41"/>
                </a:lnTo>
                <a:lnTo>
                  <a:pt x="3" y="43"/>
                </a:lnTo>
                <a:lnTo>
                  <a:pt x="2" y="45"/>
                </a:lnTo>
                <a:lnTo>
                  <a:pt x="1" y="47"/>
                </a:lnTo>
                <a:lnTo>
                  <a:pt x="1" y="49"/>
                </a:lnTo>
                <a:lnTo>
                  <a:pt x="1" y="51"/>
                </a:lnTo>
                <a:lnTo>
                  <a:pt x="0" y="53"/>
                </a:lnTo>
                <a:lnTo>
                  <a:pt x="1" y="54"/>
                </a:lnTo>
                <a:lnTo>
                  <a:pt x="2" y="55"/>
                </a:lnTo>
                <a:lnTo>
                  <a:pt x="3" y="55"/>
                </a:lnTo>
                <a:lnTo>
                  <a:pt x="5" y="56"/>
                </a:lnTo>
                <a:lnTo>
                  <a:pt x="6" y="57"/>
                </a:lnTo>
                <a:lnTo>
                  <a:pt x="8" y="59"/>
                </a:lnTo>
                <a:lnTo>
                  <a:pt x="10" y="59"/>
                </a:lnTo>
                <a:lnTo>
                  <a:pt x="12" y="59"/>
                </a:lnTo>
                <a:lnTo>
                  <a:pt x="13" y="58"/>
                </a:lnTo>
                <a:lnTo>
                  <a:pt x="15" y="57"/>
                </a:lnTo>
                <a:lnTo>
                  <a:pt x="17" y="57"/>
                </a:lnTo>
                <a:lnTo>
                  <a:pt x="19" y="57"/>
                </a:lnTo>
                <a:lnTo>
                  <a:pt x="21" y="56"/>
                </a:lnTo>
                <a:lnTo>
                  <a:pt x="23" y="55"/>
                </a:lnTo>
                <a:lnTo>
                  <a:pt x="25" y="53"/>
                </a:lnTo>
                <a:lnTo>
                  <a:pt x="26" y="52"/>
                </a:lnTo>
                <a:lnTo>
                  <a:pt x="28" y="52"/>
                </a:lnTo>
                <a:lnTo>
                  <a:pt x="30" y="51"/>
                </a:lnTo>
                <a:lnTo>
                  <a:pt x="32" y="51"/>
                </a:lnTo>
                <a:lnTo>
                  <a:pt x="34" y="49"/>
                </a:lnTo>
                <a:lnTo>
                  <a:pt x="36" y="48"/>
                </a:lnTo>
                <a:lnTo>
                  <a:pt x="38" y="46"/>
                </a:lnTo>
                <a:lnTo>
                  <a:pt x="40" y="45"/>
                </a:lnTo>
                <a:lnTo>
                  <a:pt x="43" y="41"/>
                </a:lnTo>
                <a:lnTo>
                  <a:pt x="47" y="37"/>
                </a:lnTo>
                <a:lnTo>
                  <a:pt x="48" y="36"/>
                </a:lnTo>
                <a:lnTo>
                  <a:pt x="49" y="34"/>
                </a:lnTo>
                <a:lnTo>
                  <a:pt x="50" y="29"/>
                </a:lnTo>
                <a:lnTo>
                  <a:pt x="52" y="27"/>
                </a:lnTo>
                <a:lnTo>
                  <a:pt x="56" y="23"/>
                </a:lnTo>
                <a:lnTo>
                  <a:pt x="56" y="24"/>
                </a:lnTo>
                <a:lnTo>
                  <a:pt x="56" y="26"/>
                </a:lnTo>
                <a:lnTo>
                  <a:pt x="56" y="27"/>
                </a:lnTo>
                <a:lnTo>
                  <a:pt x="55" y="27"/>
                </a:lnTo>
                <a:lnTo>
                  <a:pt x="53" y="27"/>
                </a:lnTo>
                <a:lnTo>
                  <a:pt x="52" y="28"/>
                </a:lnTo>
                <a:lnTo>
                  <a:pt x="52" y="29"/>
                </a:lnTo>
                <a:lnTo>
                  <a:pt x="51" y="32"/>
                </a:lnTo>
                <a:lnTo>
                  <a:pt x="51" y="34"/>
                </a:lnTo>
                <a:lnTo>
                  <a:pt x="51" y="36"/>
                </a:lnTo>
                <a:lnTo>
                  <a:pt x="51" y="41"/>
                </a:lnTo>
                <a:lnTo>
                  <a:pt x="51" y="52"/>
                </a:lnTo>
                <a:lnTo>
                  <a:pt x="51" y="54"/>
                </a:lnTo>
                <a:lnTo>
                  <a:pt x="52" y="58"/>
                </a:lnTo>
                <a:lnTo>
                  <a:pt x="54" y="61"/>
                </a:lnTo>
                <a:lnTo>
                  <a:pt x="55" y="64"/>
                </a:lnTo>
                <a:lnTo>
                  <a:pt x="55" y="66"/>
                </a:lnTo>
                <a:lnTo>
                  <a:pt x="56" y="69"/>
                </a:lnTo>
                <a:lnTo>
                  <a:pt x="56" y="71"/>
                </a:lnTo>
                <a:lnTo>
                  <a:pt x="58" y="74"/>
                </a:lnTo>
                <a:lnTo>
                  <a:pt x="59" y="78"/>
                </a:lnTo>
                <a:lnTo>
                  <a:pt x="61" y="82"/>
                </a:lnTo>
                <a:lnTo>
                  <a:pt x="64" y="86"/>
                </a:lnTo>
                <a:lnTo>
                  <a:pt x="73" y="101"/>
                </a:lnTo>
              </a:path>
            </a:pathLst>
          </a:custGeom>
          <a:noFill/>
          <a:ln w="381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90" name="SMARTPenAnnotation115"/>
          <p:cNvSpPr>
            <a:spLocks/>
          </p:cNvSpPr>
          <p:nvPr/>
        </p:nvSpPr>
        <p:spPr bwMode="auto">
          <a:xfrm>
            <a:off x="4062413" y="4608513"/>
            <a:ext cx="119062" cy="71437"/>
          </a:xfrm>
          <a:custGeom>
            <a:avLst/>
            <a:gdLst/>
            <a:ahLst/>
            <a:cxnLst>
              <a:cxn ang="0">
                <a:pos x="6" y="0"/>
              </a:cxn>
              <a:cxn ang="0">
                <a:pos x="6" y="7"/>
              </a:cxn>
              <a:cxn ang="0">
                <a:pos x="5" y="9"/>
              </a:cxn>
              <a:cxn ang="0">
                <a:pos x="4" y="11"/>
              </a:cxn>
              <a:cxn ang="0">
                <a:pos x="3" y="13"/>
              </a:cxn>
              <a:cxn ang="0">
                <a:pos x="2" y="15"/>
              </a:cxn>
              <a:cxn ang="0">
                <a:pos x="2" y="16"/>
              </a:cxn>
              <a:cxn ang="0">
                <a:pos x="0" y="22"/>
              </a:cxn>
              <a:cxn ang="0">
                <a:pos x="0" y="22"/>
              </a:cxn>
              <a:cxn ang="0">
                <a:pos x="0" y="44"/>
              </a:cxn>
              <a:cxn ang="0">
                <a:pos x="0" y="36"/>
              </a:cxn>
              <a:cxn ang="0">
                <a:pos x="1" y="35"/>
              </a:cxn>
              <a:cxn ang="0">
                <a:pos x="2" y="33"/>
              </a:cxn>
              <a:cxn ang="0">
                <a:pos x="3" y="31"/>
              </a:cxn>
              <a:cxn ang="0">
                <a:pos x="4" y="29"/>
              </a:cxn>
              <a:cxn ang="0">
                <a:pos x="5" y="28"/>
              </a:cxn>
              <a:cxn ang="0">
                <a:pos x="5" y="26"/>
              </a:cxn>
              <a:cxn ang="0">
                <a:pos x="6" y="24"/>
              </a:cxn>
              <a:cxn ang="0">
                <a:pos x="7" y="22"/>
              </a:cxn>
              <a:cxn ang="0">
                <a:pos x="9" y="20"/>
              </a:cxn>
              <a:cxn ang="0">
                <a:pos x="10" y="19"/>
              </a:cxn>
              <a:cxn ang="0">
                <a:pos x="12" y="18"/>
              </a:cxn>
              <a:cxn ang="0">
                <a:pos x="14" y="17"/>
              </a:cxn>
              <a:cxn ang="0">
                <a:pos x="16" y="16"/>
              </a:cxn>
              <a:cxn ang="0">
                <a:pos x="19" y="15"/>
              </a:cxn>
              <a:cxn ang="0">
                <a:pos x="22" y="14"/>
              </a:cxn>
              <a:cxn ang="0">
                <a:pos x="25" y="12"/>
              </a:cxn>
              <a:cxn ang="0">
                <a:pos x="27" y="10"/>
              </a:cxn>
              <a:cxn ang="0">
                <a:pos x="30" y="9"/>
              </a:cxn>
              <a:cxn ang="0">
                <a:pos x="32" y="7"/>
              </a:cxn>
              <a:cxn ang="0">
                <a:pos x="34" y="7"/>
              </a:cxn>
              <a:cxn ang="0">
                <a:pos x="36" y="6"/>
              </a:cxn>
              <a:cxn ang="0">
                <a:pos x="38" y="6"/>
              </a:cxn>
              <a:cxn ang="0">
                <a:pos x="41" y="6"/>
              </a:cxn>
              <a:cxn ang="0">
                <a:pos x="45" y="5"/>
              </a:cxn>
              <a:cxn ang="0">
                <a:pos x="49" y="5"/>
              </a:cxn>
              <a:cxn ang="0">
                <a:pos x="55" y="4"/>
              </a:cxn>
              <a:cxn ang="0">
                <a:pos x="74" y="0"/>
              </a:cxn>
            </a:cxnLst>
            <a:rect l="0" t="0" r="r" b="b"/>
            <a:pathLst>
              <a:path w="75" h="45">
                <a:moveTo>
                  <a:pt x="6" y="0"/>
                </a:moveTo>
                <a:lnTo>
                  <a:pt x="6" y="7"/>
                </a:lnTo>
                <a:lnTo>
                  <a:pt x="5" y="9"/>
                </a:lnTo>
                <a:lnTo>
                  <a:pt x="4" y="11"/>
                </a:lnTo>
                <a:lnTo>
                  <a:pt x="3" y="13"/>
                </a:lnTo>
                <a:lnTo>
                  <a:pt x="2" y="15"/>
                </a:lnTo>
                <a:lnTo>
                  <a:pt x="2" y="16"/>
                </a:lnTo>
                <a:lnTo>
                  <a:pt x="0" y="22"/>
                </a:lnTo>
                <a:lnTo>
                  <a:pt x="0" y="44"/>
                </a:lnTo>
                <a:lnTo>
                  <a:pt x="0" y="36"/>
                </a:lnTo>
                <a:lnTo>
                  <a:pt x="1" y="35"/>
                </a:lnTo>
                <a:lnTo>
                  <a:pt x="2" y="33"/>
                </a:lnTo>
                <a:lnTo>
                  <a:pt x="3" y="31"/>
                </a:lnTo>
                <a:lnTo>
                  <a:pt x="4" y="29"/>
                </a:lnTo>
                <a:lnTo>
                  <a:pt x="5" y="28"/>
                </a:lnTo>
                <a:lnTo>
                  <a:pt x="5" y="26"/>
                </a:lnTo>
                <a:lnTo>
                  <a:pt x="6" y="24"/>
                </a:lnTo>
                <a:lnTo>
                  <a:pt x="7" y="22"/>
                </a:lnTo>
                <a:lnTo>
                  <a:pt x="9" y="20"/>
                </a:lnTo>
                <a:lnTo>
                  <a:pt x="10" y="19"/>
                </a:lnTo>
                <a:lnTo>
                  <a:pt x="12" y="18"/>
                </a:lnTo>
                <a:lnTo>
                  <a:pt x="14" y="17"/>
                </a:lnTo>
                <a:lnTo>
                  <a:pt x="16" y="16"/>
                </a:lnTo>
                <a:lnTo>
                  <a:pt x="19" y="15"/>
                </a:lnTo>
                <a:lnTo>
                  <a:pt x="22" y="14"/>
                </a:lnTo>
                <a:lnTo>
                  <a:pt x="25" y="12"/>
                </a:lnTo>
                <a:lnTo>
                  <a:pt x="27" y="10"/>
                </a:lnTo>
                <a:lnTo>
                  <a:pt x="30" y="9"/>
                </a:lnTo>
                <a:lnTo>
                  <a:pt x="32" y="7"/>
                </a:lnTo>
                <a:lnTo>
                  <a:pt x="34" y="7"/>
                </a:lnTo>
                <a:lnTo>
                  <a:pt x="36" y="6"/>
                </a:lnTo>
                <a:lnTo>
                  <a:pt x="38" y="6"/>
                </a:lnTo>
                <a:lnTo>
                  <a:pt x="41" y="6"/>
                </a:lnTo>
                <a:lnTo>
                  <a:pt x="45" y="5"/>
                </a:lnTo>
                <a:lnTo>
                  <a:pt x="49" y="5"/>
                </a:lnTo>
                <a:lnTo>
                  <a:pt x="55" y="4"/>
                </a:lnTo>
                <a:lnTo>
                  <a:pt x="74" y="0"/>
                </a:lnTo>
              </a:path>
            </a:pathLst>
          </a:custGeom>
          <a:noFill/>
          <a:ln w="381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91" name="SMARTPenAnnotation116"/>
          <p:cNvSpPr>
            <a:spLocks/>
          </p:cNvSpPr>
          <p:nvPr/>
        </p:nvSpPr>
        <p:spPr bwMode="auto">
          <a:xfrm>
            <a:off x="4170363" y="4618038"/>
            <a:ext cx="177800" cy="250825"/>
          </a:xfrm>
          <a:custGeom>
            <a:avLst/>
            <a:gdLst/>
            <a:ahLst/>
            <a:cxnLst>
              <a:cxn ang="0">
                <a:pos x="62" y="44"/>
              </a:cxn>
              <a:cxn ang="0">
                <a:pos x="43" y="45"/>
              </a:cxn>
              <a:cxn ang="0">
                <a:pos x="38" y="47"/>
              </a:cxn>
              <a:cxn ang="0">
                <a:pos x="32" y="49"/>
              </a:cxn>
              <a:cxn ang="0">
                <a:pos x="26" y="50"/>
              </a:cxn>
              <a:cxn ang="0">
                <a:pos x="18" y="53"/>
              </a:cxn>
              <a:cxn ang="0">
                <a:pos x="13" y="56"/>
              </a:cxn>
              <a:cxn ang="0">
                <a:pos x="8" y="59"/>
              </a:cxn>
              <a:cxn ang="0">
                <a:pos x="4" y="63"/>
              </a:cxn>
              <a:cxn ang="0">
                <a:pos x="1" y="69"/>
              </a:cxn>
              <a:cxn ang="0">
                <a:pos x="0" y="76"/>
              </a:cxn>
              <a:cxn ang="0">
                <a:pos x="1" y="82"/>
              </a:cxn>
              <a:cxn ang="0">
                <a:pos x="5" y="87"/>
              </a:cxn>
              <a:cxn ang="0">
                <a:pos x="11" y="88"/>
              </a:cxn>
              <a:cxn ang="0">
                <a:pos x="16" y="89"/>
              </a:cxn>
              <a:cxn ang="0">
                <a:pos x="21" y="89"/>
              </a:cxn>
              <a:cxn ang="0">
                <a:pos x="30" y="88"/>
              </a:cxn>
              <a:cxn ang="0">
                <a:pos x="38" y="86"/>
              </a:cxn>
              <a:cxn ang="0">
                <a:pos x="45" y="83"/>
              </a:cxn>
              <a:cxn ang="0">
                <a:pos x="52" y="79"/>
              </a:cxn>
              <a:cxn ang="0">
                <a:pos x="60" y="73"/>
              </a:cxn>
              <a:cxn ang="0">
                <a:pos x="67" y="68"/>
              </a:cxn>
              <a:cxn ang="0">
                <a:pos x="74" y="63"/>
              </a:cxn>
              <a:cxn ang="0">
                <a:pos x="79" y="56"/>
              </a:cxn>
              <a:cxn ang="0">
                <a:pos x="89" y="43"/>
              </a:cxn>
              <a:cxn ang="0">
                <a:pos x="94" y="36"/>
              </a:cxn>
              <a:cxn ang="0">
                <a:pos x="99" y="30"/>
              </a:cxn>
              <a:cxn ang="0">
                <a:pos x="103" y="23"/>
              </a:cxn>
              <a:cxn ang="0">
                <a:pos x="105" y="17"/>
              </a:cxn>
              <a:cxn ang="0">
                <a:pos x="108" y="11"/>
              </a:cxn>
              <a:cxn ang="0">
                <a:pos x="111" y="5"/>
              </a:cxn>
              <a:cxn ang="0">
                <a:pos x="111" y="2"/>
              </a:cxn>
              <a:cxn ang="0">
                <a:pos x="109" y="0"/>
              </a:cxn>
              <a:cxn ang="0">
                <a:pos x="108" y="1"/>
              </a:cxn>
              <a:cxn ang="0">
                <a:pos x="105" y="5"/>
              </a:cxn>
              <a:cxn ang="0">
                <a:pos x="99" y="12"/>
              </a:cxn>
              <a:cxn ang="0">
                <a:pos x="97" y="18"/>
              </a:cxn>
              <a:cxn ang="0">
                <a:pos x="96" y="24"/>
              </a:cxn>
              <a:cxn ang="0">
                <a:pos x="93" y="31"/>
              </a:cxn>
              <a:cxn ang="0">
                <a:pos x="88" y="42"/>
              </a:cxn>
              <a:cxn ang="0">
                <a:pos x="86" y="50"/>
              </a:cxn>
              <a:cxn ang="0">
                <a:pos x="85" y="58"/>
              </a:cxn>
              <a:cxn ang="0">
                <a:pos x="84" y="72"/>
              </a:cxn>
              <a:cxn ang="0">
                <a:pos x="85" y="100"/>
              </a:cxn>
              <a:cxn ang="0">
                <a:pos x="87" y="109"/>
              </a:cxn>
              <a:cxn ang="0">
                <a:pos x="89" y="117"/>
              </a:cxn>
              <a:cxn ang="0">
                <a:pos x="90" y="124"/>
              </a:cxn>
              <a:cxn ang="0">
                <a:pos x="93" y="129"/>
              </a:cxn>
              <a:cxn ang="0">
                <a:pos x="96" y="137"/>
              </a:cxn>
              <a:cxn ang="0">
                <a:pos x="99" y="145"/>
              </a:cxn>
              <a:cxn ang="0">
                <a:pos x="101" y="157"/>
              </a:cxn>
            </a:cxnLst>
            <a:rect l="0" t="0" r="r" b="b"/>
            <a:pathLst>
              <a:path w="112" h="158">
                <a:moveTo>
                  <a:pt x="56" y="44"/>
                </a:moveTo>
                <a:lnTo>
                  <a:pt x="62" y="44"/>
                </a:lnTo>
                <a:lnTo>
                  <a:pt x="45" y="44"/>
                </a:lnTo>
                <a:lnTo>
                  <a:pt x="43" y="45"/>
                </a:lnTo>
                <a:lnTo>
                  <a:pt x="40" y="46"/>
                </a:lnTo>
                <a:lnTo>
                  <a:pt x="38" y="47"/>
                </a:lnTo>
                <a:lnTo>
                  <a:pt x="35" y="48"/>
                </a:lnTo>
                <a:lnTo>
                  <a:pt x="32" y="49"/>
                </a:lnTo>
                <a:lnTo>
                  <a:pt x="29" y="49"/>
                </a:lnTo>
                <a:lnTo>
                  <a:pt x="26" y="50"/>
                </a:lnTo>
                <a:lnTo>
                  <a:pt x="22" y="51"/>
                </a:lnTo>
                <a:lnTo>
                  <a:pt x="18" y="53"/>
                </a:lnTo>
                <a:lnTo>
                  <a:pt x="15" y="54"/>
                </a:lnTo>
                <a:lnTo>
                  <a:pt x="13" y="56"/>
                </a:lnTo>
                <a:lnTo>
                  <a:pt x="10" y="58"/>
                </a:lnTo>
                <a:lnTo>
                  <a:pt x="8" y="59"/>
                </a:lnTo>
                <a:lnTo>
                  <a:pt x="6" y="61"/>
                </a:lnTo>
                <a:lnTo>
                  <a:pt x="4" y="63"/>
                </a:lnTo>
                <a:lnTo>
                  <a:pt x="3" y="65"/>
                </a:lnTo>
                <a:lnTo>
                  <a:pt x="1" y="69"/>
                </a:lnTo>
                <a:lnTo>
                  <a:pt x="0" y="72"/>
                </a:lnTo>
                <a:lnTo>
                  <a:pt x="0" y="76"/>
                </a:lnTo>
                <a:lnTo>
                  <a:pt x="0" y="80"/>
                </a:lnTo>
                <a:lnTo>
                  <a:pt x="1" y="82"/>
                </a:lnTo>
                <a:lnTo>
                  <a:pt x="3" y="85"/>
                </a:lnTo>
                <a:lnTo>
                  <a:pt x="5" y="87"/>
                </a:lnTo>
                <a:lnTo>
                  <a:pt x="8" y="87"/>
                </a:lnTo>
                <a:lnTo>
                  <a:pt x="11" y="88"/>
                </a:lnTo>
                <a:lnTo>
                  <a:pt x="13" y="88"/>
                </a:lnTo>
                <a:lnTo>
                  <a:pt x="16" y="89"/>
                </a:lnTo>
                <a:lnTo>
                  <a:pt x="18" y="89"/>
                </a:lnTo>
                <a:lnTo>
                  <a:pt x="21" y="89"/>
                </a:lnTo>
                <a:lnTo>
                  <a:pt x="27" y="89"/>
                </a:lnTo>
                <a:lnTo>
                  <a:pt x="30" y="88"/>
                </a:lnTo>
                <a:lnTo>
                  <a:pt x="34" y="87"/>
                </a:lnTo>
                <a:lnTo>
                  <a:pt x="38" y="86"/>
                </a:lnTo>
                <a:lnTo>
                  <a:pt x="41" y="85"/>
                </a:lnTo>
                <a:lnTo>
                  <a:pt x="45" y="83"/>
                </a:lnTo>
                <a:lnTo>
                  <a:pt x="49" y="81"/>
                </a:lnTo>
                <a:lnTo>
                  <a:pt x="52" y="79"/>
                </a:lnTo>
                <a:lnTo>
                  <a:pt x="56" y="76"/>
                </a:lnTo>
                <a:lnTo>
                  <a:pt x="60" y="73"/>
                </a:lnTo>
                <a:lnTo>
                  <a:pt x="64" y="70"/>
                </a:lnTo>
                <a:lnTo>
                  <a:pt x="67" y="68"/>
                </a:lnTo>
                <a:lnTo>
                  <a:pt x="71" y="66"/>
                </a:lnTo>
                <a:lnTo>
                  <a:pt x="74" y="63"/>
                </a:lnTo>
                <a:lnTo>
                  <a:pt x="77" y="60"/>
                </a:lnTo>
                <a:lnTo>
                  <a:pt x="79" y="56"/>
                </a:lnTo>
                <a:lnTo>
                  <a:pt x="85" y="48"/>
                </a:lnTo>
                <a:lnTo>
                  <a:pt x="89" y="43"/>
                </a:lnTo>
                <a:lnTo>
                  <a:pt x="92" y="39"/>
                </a:lnTo>
                <a:lnTo>
                  <a:pt x="94" y="36"/>
                </a:lnTo>
                <a:lnTo>
                  <a:pt x="96" y="33"/>
                </a:lnTo>
                <a:lnTo>
                  <a:pt x="99" y="30"/>
                </a:lnTo>
                <a:lnTo>
                  <a:pt x="101" y="26"/>
                </a:lnTo>
                <a:lnTo>
                  <a:pt x="103" y="23"/>
                </a:lnTo>
                <a:lnTo>
                  <a:pt x="104" y="20"/>
                </a:lnTo>
                <a:lnTo>
                  <a:pt x="105" y="17"/>
                </a:lnTo>
                <a:lnTo>
                  <a:pt x="106" y="15"/>
                </a:lnTo>
                <a:lnTo>
                  <a:pt x="108" y="11"/>
                </a:lnTo>
                <a:lnTo>
                  <a:pt x="109" y="9"/>
                </a:lnTo>
                <a:lnTo>
                  <a:pt x="111" y="5"/>
                </a:lnTo>
                <a:lnTo>
                  <a:pt x="111" y="3"/>
                </a:lnTo>
                <a:lnTo>
                  <a:pt x="111" y="2"/>
                </a:lnTo>
                <a:lnTo>
                  <a:pt x="110" y="1"/>
                </a:lnTo>
                <a:lnTo>
                  <a:pt x="109" y="0"/>
                </a:lnTo>
                <a:lnTo>
                  <a:pt x="108" y="1"/>
                </a:lnTo>
                <a:lnTo>
                  <a:pt x="107" y="2"/>
                </a:lnTo>
                <a:lnTo>
                  <a:pt x="105" y="5"/>
                </a:lnTo>
                <a:lnTo>
                  <a:pt x="102" y="9"/>
                </a:lnTo>
                <a:lnTo>
                  <a:pt x="99" y="12"/>
                </a:lnTo>
                <a:lnTo>
                  <a:pt x="98" y="15"/>
                </a:lnTo>
                <a:lnTo>
                  <a:pt x="97" y="18"/>
                </a:lnTo>
                <a:lnTo>
                  <a:pt x="97" y="21"/>
                </a:lnTo>
                <a:lnTo>
                  <a:pt x="96" y="24"/>
                </a:lnTo>
                <a:lnTo>
                  <a:pt x="94" y="28"/>
                </a:lnTo>
                <a:lnTo>
                  <a:pt x="93" y="31"/>
                </a:lnTo>
                <a:lnTo>
                  <a:pt x="91" y="35"/>
                </a:lnTo>
                <a:lnTo>
                  <a:pt x="88" y="42"/>
                </a:lnTo>
                <a:lnTo>
                  <a:pt x="87" y="46"/>
                </a:lnTo>
                <a:lnTo>
                  <a:pt x="86" y="50"/>
                </a:lnTo>
                <a:lnTo>
                  <a:pt x="85" y="54"/>
                </a:lnTo>
                <a:lnTo>
                  <a:pt x="85" y="58"/>
                </a:lnTo>
                <a:lnTo>
                  <a:pt x="85" y="63"/>
                </a:lnTo>
                <a:lnTo>
                  <a:pt x="84" y="72"/>
                </a:lnTo>
                <a:lnTo>
                  <a:pt x="84" y="96"/>
                </a:lnTo>
                <a:lnTo>
                  <a:pt x="85" y="100"/>
                </a:lnTo>
                <a:lnTo>
                  <a:pt x="86" y="105"/>
                </a:lnTo>
                <a:lnTo>
                  <a:pt x="87" y="109"/>
                </a:lnTo>
                <a:lnTo>
                  <a:pt x="88" y="113"/>
                </a:lnTo>
                <a:lnTo>
                  <a:pt x="89" y="117"/>
                </a:lnTo>
                <a:lnTo>
                  <a:pt x="89" y="121"/>
                </a:lnTo>
                <a:lnTo>
                  <a:pt x="90" y="124"/>
                </a:lnTo>
                <a:lnTo>
                  <a:pt x="91" y="127"/>
                </a:lnTo>
                <a:lnTo>
                  <a:pt x="93" y="129"/>
                </a:lnTo>
                <a:lnTo>
                  <a:pt x="94" y="133"/>
                </a:lnTo>
                <a:lnTo>
                  <a:pt x="96" y="137"/>
                </a:lnTo>
                <a:lnTo>
                  <a:pt x="98" y="142"/>
                </a:lnTo>
                <a:lnTo>
                  <a:pt x="99" y="145"/>
                </a:lnTo>
                <a:lnTo>
                  <a:pt x="100" y="148"/>
                </a:lnTo>
                <a:lnTo>
                  <a:pt x="101" y="157"/>
                </a:lnTo>
              </a:path>
            </a:pathLst>
          </a:custGeom>
          <a:noFill/>
          <a:ln w="381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92" name="SMARTPenAnnotation117"/>
          <p:cNvSpPr>
            <a:spLocks/>
          </p:cNvSpPr>
          <p:nvPr/>
        </p:nvSpPr>
        <p:spPr bwMode="auto">
          <a:xfrm>
            <a:off x="5913438" y="1670050"/>
            <a:ext cx="150812" cy="511175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0" y="10"/>
              </a:cxn>
              <a:cxn ang="0">
                <a:pos x="1" y="14"/>
              </a:cxn>
              <a:cxn ang="0">
                <a:pos x="3" y="19"/>
              </a:cxn>
              <a:cxn ang="0">
                <a:pos x="4" y="26"/>
              </a:cxn>
              <a:cxn ang="0">
                <a:pos x="4" y="33"/>
              </a:cxn>
              <a:cxn ang="0">
                <a:pos x="5" y="35"/>
              </a:cxn>
              <a:cxn ang="0">
                <a:pos x="6" y="36"/>
              </a:cxn>
              <a:cxn ang="0">
                <a:pos x="7" y="37"/>
              </a:cxn>
              <a:cxn ang="0">
                <a:pos x="8" y="40"/>
              </a:cxn>
              <a:cxn ang="0">
                <a:pos x="10" y="53"/>
              </a:cxn>
              <a:cxn ang="0">
                <a:pos x="11" y="59"/>
              </a:cxn>
              <a:cxn ang="0">
                <a:pos x="13" y="66"/>
              </a:cxn>
              <a:cxn ang="0">
                <a:pos x="14" y="72"/>
              </a:cxn>
              <a:cxn ang="0">
                <a:pos x="16" y="78"/>
              </a:cxn>
              <a:cxn ang="0">
                <a:pos x="18" y="84"/>
              </a:cxn>
              <a:cxn ang="0">
                <a:pos x="21" y="97"/>
              </a:cxn>
              <a:cxn ang="0">
                <a:pos x="23" y="104"/>
              </a:cxn>
              <a:cxn ang="0">
                <a:pos x="26" y="112"/>
              </a:cxn>
              <a:cxn ang="0">
                <a:pos x="29" y="120"/>
              </a:cxn>
              <a:cxn ang="0">
                <a:pos x="32" y="129"/>
              </a:cxn>
              <a:cxn ang="0">
                <a:pos x="35" y="137"/>
              </a:cxn>
              <a:cxn ang="0">
                <a:pos x="37" y="145"/>
              </a:cxn>
              <a:cxn ang="0">
                <a:pos x="41" y="161"/>
              </a:cxn>
              <a:cxn ang="0">
                <a:pos x="45" y="176"/>
              </a:cxn>
              <a:cxn ang="0">
                <a:pos x="48" y="183"/>
              </a:cxn>
              <a:cxn ang="0">
                <a:pos x="51" y="191"/>
              </a:cxn>
              <a:cxn ang="0">
                <a:pos x="54" y="199"/>
              </a:cxn>
              <a:cxn ang="0">
                <a:pos x="57" y="205"/>
              </a:cxn>
              <a:cxn ang="0">
                <a:pos x="62" y="218"/>
              </a:cxn>
              <a:cxn ang="0">
                <a:pos x="64" y="225"/>
              </a:cxn>
              <a:cxn ang="0">
                <a:pos x="66" y="232"/>
              </a:cxn>
              <a:cxn ang="0">
                <a:pos x="68" y="239"/>
              </a:cxn>
              <a:cxn ang="0">
                <a:pos x="70" y="245"/>
              </a:cxn>
              <a:cxn ang="0">
                <a:pos x="72" y="250"/>
              </a:cxn>
              <a:cxn ang="0">
                <a:pos x="74" y="255"/>
              </a:cxn>
              <a:cxn ang="0">
                <a:pos x="77" y="265"/>
              </a:cxn>
              <a:cxn ang="0">
                <a:pos x="79" y="270"/>
              </a:cxn>
              <a:cxn ang="0">
                <a:pos x="81" y="275"/>
              </a:cxn>
              <a:cxn ang="0">
                <a:pos x="83" y="280"/>
              </a:cxn>
              <a:cxn ang="0">
                <a:pos x="85" y="284"/>
              </a:cxn>
              <a:cxn ang="0">
                <a:pos x="87" y="292"/>
              </a:cxn>
              <a:cxn ang="0">
                <a:pos x="88" y="296"/>
              </a:cxn>
              <a:cxn ang="0">
                <a:pos x="90" y="302"/>
              </a:cxn>
              <a:cxn ang="0">
                <a:pos x="92" y="307"/>
              </a:cxn>
              <a:cxn ang="0">
                <a:pos x="93" y="311"/>
              </a:cxn>
              <a:cxn ang="0">
                <a:pos x="94" y="321"/>
              </a:cxn>
            </a:cxnLst>
            <a:rect l="0" t="0" r="r" b="b"/>
            <a:pathLst>
              <a:path w="95" h="322">
                <a:moveTo>
                  <a:pt x="4" y="0"/>
                </a:moveTo>
                <a:lnTo>
                  <a:pt x="0" y="10"/>
                </a:lnTo>
                <a:lnTo>
                  <a:pt x="1" y="14"/>
                </a:lnTo>
                <a:lnTo>
                  <a:pt x="3" y="19"/>
                </a:lnTo>
                <a:lnTo>
                  <a:pt x="4" y="26"/>
                </a:lnTo>
                <a:lnTo>
                  <a:pt x="4" y="33"/>
                </a:lnTo>
                <a:lnTo>
                  <a:pt x="5" y="35"/>
                </a:lnTo>
                <a:lnTo>
                  <a:pt x="6" y="36"/>
                </a:lnTo>
                <a:lnTo>
                  <a:pt x="7" y="37"/>
                </a:lnTo>
                <a:lnTo>
                  <a:pt x="8" y="40"/>
                </a:lnTo>
                <a:lnTo>
                  <a:pt x="10" y="53"/>
                </a:lnTo>
                <a:lnTo>
                  <a:pt x="11" y="59"/>
                </a:lnTo>
                <a:lnTo>
                  <a:pt x="13" y="66"/>
                </a:lnTo>
                <a:lnTo>
                  <a:pt x="14" y="72"/>
                </a:lnTo>
                <a:lnTo>
                  <a:pt x="16" y="78"/>
                </a:lnTo>
                <a:lnTo>
                  <a:pt x="18" y="84"/>
                </a:lnTo>
                <a:lnTo>
                  <a:pt x="21" y="97"/>
                </a:lnTo>
                <a:lnTo>
                  <a:pt x="23" y="104"/>
                </a:lnTo>
                <a:lnTo>
                  <a:pt x="26" y="112"/>
                </a:lnTo>
                <a:lnTo>
                  <a:pt x="29" y="120"/>
                </a:lnTo>
                <a:lnTo>
                  <a:pt x="32" y="129"/>
                </a:lnTo>
                <a:lnTo>
                  <a:pt x="35" y="137"/>
                </a:lnTo>
                <a:lnTo>
                  <a:pt x="37" y="145"/>
                </a:lnTo>
                <a:lnTo>
                  <a:pt x="41" y="161"/>
                </a:lnTo>
                <a:lnTo>
                  <a:pt x="45" y="176"/>
                </a:lnTo>
                <a:lnTo>
                  <a:pt x="48" y="183"/>
                </a:lnTo>
                <a:lnTo>
                  <a:pt x="51" y="191"/>
                </a:lnTo>
                <a:lnTo>
                  <a:pt x="54" y="199"/>
                </a:lnTo>
                <a:lnTo>
                  <a:pt x="57" y="205"/>
                </a:lnTo>
                <a:lnTo>
                  <a:pt x="62" y="218"/>
                </a:lnTo>
                <a:lnTo>
                  <a:pt x="64" y="225"/>
                </a:lnTo>
                <a:lnTo>
                  <a:pt x="66" y="232"/>
                </a:lnTo>
                <a:lnTo>
                  <a:pt x="68" y="239"/>
                </a:lnTo>
                <a:lnTo>
                  <a:pt x="70" y="245"/>
                </a:lnTo>
                <a:lnTo>
                  <a:pt x="72" y="250"/>
                </a:lnTo>
                <a:lnTo>
                  <a:pt x="74" y="255"/>
                </a:lnTo>
                <a:lnTo>
                  <a:pt x="77" y="265"/>
                </a:lnTo>
                <a:lnTo>
                  <a:pt x="79" y="270"/>
                </a:lnTo>
                <a:lnTo>
                  <a:pt x="81" y="275"/>
                </a:lnTo>
                <a:lnTo>
                  <a:pt x="83" y="280"/>
                </a:lnTo>
                <a:lnTo>
                  <a:pt x="85" y="284"/>
                </a:lnTo>
                <a:lnTo>
                  <a:pt x="87" y="292"/>
                </a:lnTo>
                <a:lnTo>
                  <a:pt x="88" y="296"/>
                </a:lnTo>
                <a:lnTo>
                  <a:pt x="90" y="302"/>
                </a:lnTo>
                <a:lnTo>
                  <a:pt x="92" y="307"/>
                </a:lnTo>
                <a:lnTo>
                  <a:pt x="93" y="311"/>
                </a:lnTo>
                <a:lnTo>
                  <a:pt x="94" y="321"/>
                </a:lnTo>
              </a:path>
            </a:pathLst>
          </a:custGeom>
          <a:noFill/>
          <a:ln w="381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93" name="SMARTPenAnnotation118"/>
          <p:cNvSpPr>
            <a:spLocks/>
          </p:cNvSpPr>
          <p:nvPr/>
        </p:nvSpPr>
        <p:spPr bwMode="auto">
          <a:xfrm>
            <a:off x="5884863" y="1562100"/>
            <a:ext cx="260350" cy="511175"/>
          </a:xfrm>
          <a:custGeom>
            <a:avLst/>
            <a:gdLst/>
            <a:ahLst/>
            <a:cxnLst>
              <a:cxn ang="0">
                <a:pos x="126" y="3"/>
              </a:cxn>
              <a:cxn ang="0">
                <a:pos x="120" y="16"/>
              </a:cxn>
              <a:cxn ang="0">
                <a:pos x="114" y="35"/>
              </a:cxn>
              <a:cxn ang="0">
                <a:pos x="108" y="51"/>
              </a:cxn>
              <a:cxn ang="0">
                <a:pos x="106" y="61"/>
              </a:cxn>
              <a:cxn ang="0">
                <a:pos x="101" y="72"/>
              </a:cxn>
              <a:cxn ang="0">
                <a:pos x="97" y="85"/>
              </a:cxn>
              <a:cxn ang="0">
                <a:pos x="91" y="99"/>
              </a:cxn>
              <a:cxn ang="0">
                <a:pos x="80" y="124"/>
              </a:cxn>
              <a:cxn ang="0">
                <a:pos x="69" y="148"/>
              </a:cxn>
              <a:cxn ang="0">
                <a:pos x="63" y="165"/>
              </a:cxn>
              <a:cxn ang="0">
                <a:pos x="58" y="182"/>
              </a:cxn>
              <a:cxn ang="0">
                <a:pos x="52" y="198"/>
              </a:cxn>
              <a:cxn ang="0">
                <a:pos x="41" y="221"/>
              </a:cxn>
              <a:cxn ang="0">
                <a:pos x="34" y="235"/>
              </a:cxn>
              <a:cxn ang="0">
                <a:pos x="27" y="246"/>
              </a:cxn>
              <a:cxn ang="0">
                <a:pos x="19" y="260"/>
              </a:cxn>
              <a:cxn ang="0">
                <a:pos x="12" y="268"/>
              </a:cxn>
              <a:cxn ang="0">
                <a:pos x="1" y="280"/>
              </a:cxn>
              <a:cxn ang="0">
                <a:pos x="0" y="279"/>
              </a:cxn>
              <a:cxn ang="0">
                <a:pos x="0" y="268"/>
              </a:cxn>
              <a:cxn ang="0">
                <a:pos x="2" y="258"/>
              </a:cxn>
              <a:cxn ang="0">
                <a:pos x="8" y="244"/>
              </a:cxn>
              <a:cxn ang="0">
                <a:pos x="16" y="229"/>
              </a:cxn>
              <a:cxn ang="0">
                <a:pos x="22" y="222"/>
              </a:cxn>
              <a:cxn ang="0">
                <a:pos x="29" y="216"/>
              </a:cxn>
              <a:cxn ang="0">
                <a:pos x="36" y="211"/>
              </a:cxn>
              <a:cxn ang="0">
                <a:pos x="43" y="207"/>
              </a:cxn>
              <a:cxn ang="0">
                <a:pos x="52" y="205"/>
              </a:cxn>
              <a:cxn ang="0">
                <a:pos x="62" y="204"/>
              </a:cxn>
              <a:cxn ang="0">
                <a:pos x="70" y="206"/>
              </a:cxn>
              <a:cxn ang="0">
                <a:pos x="78" y="209"/>
              </a:cxn>
              <a:cxn ang="0">
                <a:pos x="87" y="213"/>
              </a:cxn>
              <a:cxn ang="0">
                <a:pos x="101" y="219"/>
              </a:cxn>
              <a:cxn ang="0">
                <a:pos x="107" y="225"/>
              </a:cxn>
              <a:cxn ang="0">
                <a:pos x="117" y="235"/>
              </a:cxn>
              <a:cxn ang="0">
                <a:pos x="124" y="244"/>
              </a:cxn>
              <a:cxn ang="0">
                <a:pos x="131" y="254"/>
              </a:cxn>
              <a:cxn ang="0">
                <a:pos x="139" y="266"/>
              </a:cxn>
              <a:cxn ang="0">
                <a:pos x="145" y="274"/>
              </a:cxn>
              <a:cxn ang="0">
                <a:pos x="150" y="285"/>
              </a:cxn>
              <a:cxn ang="0">
                <a:pos x="158" y="300"/>
              </a:cxn>
              <a:cxn ang="0">
                <a:pos x="161" y="310"/>
              </a:cxn>
            </a:cxnLst>
            <a:rect l="0" t="0" r="r" b="b"/>
            <a:pathLst>
              <a:path w="164" h="322">
                <a:moveTo>
                  <a:pt x="129" y="0"/>
                </a:moveTo>
                <a:lnTo>
                  <a:pt x="126" y="3"/>
                </a:lnTo>
                <a:lnTo>
                  <a:pt x="121" y="11"/>
                </a:lnTo>
                <a:lnTo>
                  <a:pt x="120" y="16"/>
                </a:lnTo>
                <a:lnTo>
                  <a:pt x="117" y="26"/>
                </a:lnTo>
                <a:lnTo>
                  <a:pt x="114" y="35"/>
                </a:lnTo>
                <a:lnTo>
                  <a:pt x="110" y="43"/>
                </a:lnTo>
                <a:lnTo>
                  <a:pt x="108" y="51"/>
                </a:lnTo>
                <a:lnTo>
                  <a:pt x="108" y="55"/>
                </a:lnTo>
                <a:lnTo>
                  <a:pt x="106" y="61"/>
                </a:lnTo>
                <a:lnTo>
                  <a:pt x="104" y="63"/>
                </a:lnTo>
                <a:lnTo>
                  <a:pt x="101" y="72"/>
                </a:lnTo>
                <a:lnTo>
                  <a:pt x="99" y="78"/>
                </a:lnTo>
                <a:lnTo>
                  <a:pt x="97" y="85"/>
                </a:lnTo>
                <a:lnTo>
                  <a:pt x="94" y="92"/>
                </a:lnTo>
                <a:lnTo>
                  <a:pt x="91" y="99"/>
                </a:lnTo>
                <a:lnTo>
                  <a:pt x="84" y="115"/>
                </a:lnTo>
                <a:lnTo>
                  <a:pt x="80" y="124"/>
                </a:lnTo>
                <a:lnTo>
                  <a:pt x="77" y="132"/>
                </a:lnTo>
                <a:lnTo>
                  <a:pt x="69" y="148"/>
                </a:lnTo>
                <a:lnTo>
                  <a:pt x="66" y="156"/>
                </a:lnTo>
                <a:lnTo>
                  <a:pt x="63" y="165"/>
                </a:lnTo>
                <a:lnTo>
                  <a:pt x="61" y="174"/>
                </a:lnTo>
                <a:lnTo>
                  <a:pt x="58" y="182"/>
                </a:lnTo>
                <a:lnTo>
                  <a:pt x="55" y="190"/>
                </a:lnTo>
                <a:lnTo>
                  <a:pt x="52" y="198"/>
                </a:lnTo>
                <a:lnTo>
                  <a:pt x="45" y="214"/>
                </a:lnTo>
                <a:lnTo>
                  <a:pt x="41" y="221"/>
                </a:lnTo>
                <a:lnTo>
                  <a:pt x="37" y="228"/>
                </a:lnTo>
                <a:lnTo>
                  <a:pt x="34" y="235"/>
                </a:lnTo>
                <a:lnTo>
                  <a:pt x="30" y="241"/>
                </a:lnTo>
                <a:lnTo>
                  <a:pt x="27" y="246"/>
                </a:lnTo>
                <a:lnTo>
                  <a:pt x="22" y="256"/>
                </a:lnTo>
                <a:lnTo>
                  <a:pt x="19" y="260"/>
                </a:lnTo>
                <a:lnTo>
                  <a:pt x="16" y="264"/>
                </a:lnTo>
                <a:lnTo>
                  <a:pt x="12" y="268"/>
                </a:lnTo>
                <a:lnTo>
                  <a:pt x="9" y="271"/>
                </a:lnTo>
                <a:lnTo>
                  <a:pt x="1" y="280"/>
                </a:lnTo>
                <a:lnTo>
                  <a:pt x="0" y="279"/>
                </a:lnTo>
                <a:lnTo>
                  <a:pt x="0" y="276"/>
                </a:lnTo>
                <a:lnTo>
                  <a:pt x="0" y="268"/>
                </a:lnTo>
                <a:lnTo>
                  <a:pt x="0" y="264"/>
                </a:lnTo>
                <a:lnTo>
                  <a:pt x="2" y="258"/>
                </a:lnTo>
                <a:lnTo>
                  <a:pt x="4" y="251"/>
                </a:lnTo>
                <a:lnTo>
                  <a:pt x="8" y="244"/>
                </a:lnTo>
                <a:lnTo>
                  <a:pt x="13" y="233"/>
                </a:lnTo>
                <a:lnTo>
                  <a:pt x="16" y="229"/>
                </a:lnTo>
                <a:lnTo>
                  <a:pt x="18" y="225"/>
                </a:lnTo>
                <a:lnTo>
                  <a:pt x="22" y="222"/>
                </a:lnTo>
                <a:lnTo>
                  <a:pt x="25" y="218"/>
                </a:lnTo>
                <a:lnTo>
                  <a:pt x="29" y="216"/>
                </a:lnTo>
                <a:lnTo>
                  <a:pt x="32" y="213"/>
                </a:lnTo>
                <a:lnTo>
                  <a:pt x="36" y="211"/>
                </a:lnTo>
                <a:lnTo>
                  <a:pt x="39" y="209"/>
                </a:lnTo>
                <a:lnTo>
                  <a:pt x="43" y="207"/>
                </a:lnTo>
                <a:lnTo>
                  <a:pt x="47" y="206"/>
                </a:lnTo>
                <a:lnTo>
                  <a:pt x="52" y="205"/>
                </a:lnTo>
                <a:lnTo>
                  <a:pt x="57" y="204"/>
                </a:lnTo>
                <a:lnTo>
                  <a:pt x="62" y="204"/>
                </a:lnTo>
                <a:lnTo>
                  <a:pt x="66" y="205"/>
                </a:lnTo>
                <a:lnTo>
                  <a:pt x="70" y="206"/>
                </a:lnTo>
                <a:lnTo>
                  <a:pt x="74" y="208"/>
                </a:lnTo>
                <a:lnTo>
                  <a:pt x="78" y="209"/>
                </a:lnTo>
                <a:lnTo>
                  <a:pt x="82" y="211"/>
                </a:lnTo>
                <a:lnTo>
                  <a:pt x="87" y="213"/>
                </a:lnTo>
                <a:lnTo>
                  <a:pt x="97" y="216"/>
                </a:lnTo>
                <a:lnTo>
                  <a:pt x="101" y="219"/>
                </a:lnTo>
                <a:lnTo>
                  <a:pt x="104" y="221"/>
                </a:lnTo>
                <a:lnTo>
                  <a:pt x="107" y="225"/>
                </a:lnTo>
                <a:lnTo>
                  <a:pt x="113" y="232"/>
                </a:lnTo>
                <a:lnTo>
                  <a:pt x="117" y="235"/>
                </a:lnTo>
                <a:lnTo>
                  <a:pt x="120" y="239"/>
                </a:lnTo>
                <a:lnTo>
                  <a:pt x="124" y="244"/>
                </a:lnTo>
                <a:lnTo>
                  <a:pt x="128" y="249"/>
                </a:lnTo>
                <a:lnTo>
                  <a:pt x="131" y="254"/>
                </a:lnTo>
                <a:lnTo>
                  <a:pt x="136" y="262"/>
                </a:lnTo>
                <a:lnTo>
                  <a:pt x="139" y="266"/>
                </a:lnTo>
                <a:lnTo>
                  <a:pt x="142" y="270"/>
                </a:lnTo>
                <a:lnTo>
                  <a:pt x="145" y="274"/>
                </a:lnTo>
                <a:lnTo>
                  <a:pt x="147" y="278"/>
                </a:lnTo>
                <a:lnTo>
                  <a:pt x="150" y="285"/>
                </a:lnTo>
                <a:lnTo>
                  <a:pt x="153" y="291"/>
                </a:lnTo>
                <a:lnTo>
                  <a:pt x="158" y="300"/>
                </a:lnTo>
                <a:lnTo>
                  <a:pt x="159" y="303"/>
                </a:lnTo>
                <a:lnTo>
                  <a:pt x="161" y="310"/>
                </a:lnTo>
                <a:lnTo>
                  <a:pt x="163" y="321"/>
                </a:lnTo>
              </a:path>
            </a:pathLst>
          </a:custGeom>
          <a:noFill/>
          <a:ln w="381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94" name="SMARTPenAnnotation119"/>
          <p:cNvSpPr>
            <a:spLocks/>
          </p:cNvSpPr>
          <p:nvPr/>
        </p:nvSpPr>
        <p:spPr bwMode="auto">
          <a:xfrm>
            <a:off x="5973763" y="1758950"/>
            <a:ext cx="153987" cy="233363"/>
          </a:xfrm>
          <a:custGeom>
            <a:avLst/>
            <a:gdLst/>
            <a:ahLst/>
            <a:cxnLst>
              <a:cxn ang="0">
                <a:pos x="0" y="76"/>
              </a:cxn>
              <a:cxn ang="0">
                <a:pos x="2" y="74"/>
              </a:cxn>
              <a:cxn ang="0">
                <a:pos x="4" y="73"/>
              </a:cxn>
              <a:cxn ang="0">
                <a:pos x="5" y="70"/>
              </a:cxn>
              <a:cxn ang="0">
                <a:pos x="9" y="67"/>
              </a:cxn>
              <a:cxn ang="0">
                <a:pos x="13" y="64"/>
              </a:cxn>
              <a:cxn ang="0">
                <a:pos x="15" y="60"/>
              </a:cxn>
              <a:cxn ang="0">
                <a:pos x="18" y="58"/>
              </a:cxn>
              <a:cxn ang="0">
                <a:pos x="21" y="56"/>
              </a:cxn>
              <a:cxn ang="0">
                <a:pos x="22" y="54"/>
              </a:cxn>
              <a:cxn ang="0">
                <a:pos x="26" y="50"/>
              </a:cxn>
              <a:cxn ang="0">
                <a:pos x="31" y="46"/>
              </a:cxn>
              <a:cxn ang="0">
                <a:pos x="35" y="40"/>
              </a:cxn>
              <a:cxn ang="0">
                <a:pos x="39" y="35"/>
              </a:cxn>
              <a:cxn ang="0">
                <a:pos x="43" y="30"/>
              </a:cxn>
              <a:cxn ang="0">
                <a:pos x="47" y="24"/>
              </a:cxn>
              <a:cxn ang="0">
                <a:pos x="51" y="18"/>
              </a:cxn>
              <a:cxn ang="0">
                <a:pos x="54" y="14"/>
              </a:cxn>
              <a:cxn ang="0">
                <a:pos x="58" y="10"/>
              </a:cxn>
              <a:cxn ang="0">
                <a:pos x="61" y="4"/>
              </a:cxn>
              <a:cxn ang="0">
                <a:pos x="61" y="1"/>
              </a:cxn>
              <a:cxn ang="0">
                <a:pos x="57" y="1"/>
              </a:cxn>
              <a:cxn ang="0">
                <a:pos x="54" y="3"/>
              </a:cxn>
              <a:cxn ang="0">
                <a:pos x="51" y="6"/>
              </a:cxn>
              <a:cxn ang="0">
                <a:pos x="35" y="22"/>
              </a:cxn>
              <a:cxn ang="0">
                <a:pos x="29" y="30"/>
              </a:cxn>
              <a:cxn ang="0">
                <a:pos x="24" y="40"/>
              </a:cxn>
              <a:cxn ang="0">
                <a:pos x="18" y="48"/>
              </a:cxn>
              <a:cxn ang="0">
                <a:pos x="13" y="58"/>
              </a:cxn>
              <a:cxn ang="0">
                <a:pos x="8" y="68"/>
              </a:cxn>
              <a:cxn ang="0">
                <a:pos x="4" y="79"/>
              </a:cxn>
              <a:cxn ang="0">
                <a:pos x="2" y="90"/>
              </a:cxn>
              <a:cxn ang="0">
                <a:pos x="1" y="101"/>
              </a:cxn>
              <a:cxn ang="0">
                <a:pos x="0" y="118"/>
              </a:cxn>
              <a:cxn ang="0">
                <a:pos x="1" y="130"/>
              </a:cxn>
              <a:cxn ang="0">
                <a:pos x="3" y="136"/>
              </a:cxn>
              <a:cxn ang="0">
                <a:pos x="6" y="140"/>
              </a:cxn>
              <a:cxn ang="0">
                <a:pos x="10" y="144"/>
              </a:cxn>
              <a:cxn ang="0">
                <a:pos x="16" y="145"/>
              </a:cxn>
              <a:cxn ang="0">
                <a:pos x="21" y="146"/>
              </a:cxn>
              <a:cxn ang="0">
                <a:pos x="26" y="146"/>
              </a:cxn>
              <a:cxn ang="0">
                <a:pos x="33" y="143"/>
              </a:cxn>
              <a:cxn ang="0">
                <a:pos x="44" y="139"/>
              </a:cxn>
              <a:cxn ang="0">
                <a:pos x="96" y="107"/>
              </a:cxn>
            </a:cxnLst>
            <a:rect l="0" t="0" r="r" b="b"/>
            <a:pathLst>
              <a:path w="97" h="147">
                <a:moveTo>
                  <a:pt x="0" y="79"/>
                </a:moveTo>
                <a:lnTo>
                  <a:pt x="0" y="76"/>
                </a:lnTo>
                <a:lnTo>
                  <a:pt x="1" y="75"/>
                </a:lnTo>
                <a:lnTo>
                  <a:pt x="2" y="74"/>
                </a:lnTo>
                <a:lnTo>
                  <a:pt x="3" y="74"/>
                </a:lnTo>
                <a:lnTo>
                  <a:pt x="4" y="73"/>
                </a:lnTo>
                <a:lnTo>
                  <a:pt x="5" y="72"/>
                </a:lnTo>
                <a:lnTo>
                  <a:pt x="5" y="70"/>
                </a:lnTo>
                <a:lnTo>
                  <a:pt x="6" y="69"/>
                </a:lnTo>
                <a:lnTo>
                  <a:pt x="9" y="67"/>
                </a:lnTo>
                <a:lnTo>
                  <a:pt x="11" y="65"/>
                </a:lnTo>
                <a:lnTo>
                  <a:pt x="13" y="64"/>
                </a:lnTo>
                <a:lnTo>
                  <a:pt x="15" y="62"/>
                </a:lnTo>
                <a:lnTo>
                  <a:pt x="15" y="60"/>
                </a:lnTo>
                <a:lnTo>
                  <a:pt x="17" y="59"/>
                </a:lnTo>
                <a:lnTo>
                  <a:pt x="18" y="58"/>
                </a:lnTo>
                <a:lnTo>
                  <a:pt x="20" y="57"/>
                </a:lnTo>
                <a:lnTo>
                  <a:pt x="21" y="56"/>
                </a:lnTo>
                <a:lnTo>
                  <a:pt x="21" y="55"/>
                </a:lnTo>
                <a:lnTo>
                  <a:pt x="22" y="54"/>
                </a:lnTo>
                <a:lnTo>
                  <a:pt x="23" y="52"/>
                </a:lnTo>
                <a:lnTo>
                  <a:pt x="26" y="50"/>
                </a:lnTo>
                <a:lnTo>
                  <a:pt x="28" y="49"/>
                </a:lnTo>
                <a:lnTo>
                  <a:pt x="31" y="46"/>
                </a:lnTo>
                <a:lnTo>
                  <a:pt x="33" y="43"/>
                </a:lnTo>
                <a:lnTo>
                  <a:pt x="35" y="40"/>
                </a:lnTo>
                <a:lnTo>
                  <a:pt x="37" y="37"/>
                </a:lnTo>
                <a:lnTo>
                  <a:pt x="39" y="35"/>
                </a:lnTo>
                <a:lnTo>
                  <a:pt x="41" y="33"/>
                </a:lnTo>
                <a:lnTo>
                  <a:pt x="43" y="30"/>
                </a:lnTo>
                <a:lnTo>
                  <a:pt x="45" y="27"/>
                </a:lnTo>
                <a:lnTo>
                  <a:pt x="47" y="24"/>
                </a:lnTo>
                <a:lnTo>
                  <a:pt x="49" y="21"/>
                </a:lnTo>
                <a:lnTo>
                  <a:pt x="51" y="18"/>
                </a:lnTo>
                <a:lnTo>
                  <a:pt x="53" y="16"/>
                </a:lnTo>
                <a:lnTo>
                  <a:pt x="54" y="14"/>
                </a:lnTo>
                <a:lnTo>
                  <a:pt x="56" y="12"/>
                </a:lnTo>
                <a:lnTo>
                  <a:pt x="58" y="10"/>
                </a:lnTo>
                <a:lnTo>
                  <a:pt x="59" y="8"/>
                </a:lnTo>
                <a:lnTo>
                  <a:pt x="61" y="4"/>
                </a:lnTo>
                <a:lnTo>
                  <a:pt x="62" y="1"/>
                </a:lnTo>
                <a:lnTo>
                  <a:pt x="61" y="1"/>
                </a:lnTo>
                <a:lnTo>
                  <a:pt x="59" y="0"/>
                </a:lnTo>
                <a:lnTo>
                  <a:pt x="57" y="1"/>
                </a:lnTo>
                <a:lnTo>
                  <a:pt x="56" y="2"/>
                </a:lnTo>
                <a:lnTo>
                  <a:pt x="54" y="3"/>
                </a:lnTo>
                <a:lnTo>
                  <a:pt x="52" y="5"/>
                </a:lnTo>
                <a:lnTo>
                  <a:pt x="51" y="6"/>
                </a:lnTo>
                <a:lnTo>
                  <a:pt x="47" y="10"/>
                </a:lnTo>
                <a:lnTo>
                  <a:pt x="35" y="22"/>
                </a:lnTo>
                <a:lnTo>
                  <a:pt x="32" y="26"/>
                </a:lnTo>
                <a:lnTo>
                  <a:pt x="29" y="30"/>
                </a:lnTo>
                <a:lnTo>
                  <a:pt x="27" y="35"/>
                </a:lnTo>
                <a:lnTo>
                  <a:pt x="24" y="40"/>
                </a:lnTo>
                <a:lnTo>
                  <a:pt x="21" y="44"/>
                </a:lnTo>
                <a:lnTo>
                  <a:pt x="18" y="48"/>
                </a:lnTo>
                <a:lnTo>
                  <a:pt x="15" y="53"/>
                </a:lnTo>
                <a:lnTo>
                  <a:pt x="13" y="58"/>
                </a:lnTo>
                <a:lnTo>
                  <a:pt x="10" y="63"/>
                </a:lnTo>
                <a:lnTo>
                  <a:pt x="8" y="68"/>
                </a:lnTo>
                <a:lnTo>
                  <a:pt x="6" y="74"/>
                </a:lnTo>
                <a:lnTo>
                  <a:pt x="4" y="79"/>
                </a:lnTo>
                <a:lnTo>
                  <a:pt x="3" y="85"/>
                </a:lnTo>
                <a:lnTo>
                  <a:pt x="2" y="90"/>
                </a:lnTo>
                <a:lnTo>
                  <a:pt x="1" y="96"/>
                </a:lnTo>
                <a:lnTo>
                  <a:pt x="1" y="101"/>
                </a:lnTo>
                <a:lnTo>
                  <a:pt x="1" y="107"/>
                </a:lnTo>
                <a:lnTo>
                  <a:pt x="0" y="118"/>
                </a:lnTo>
                <a:lnTo>
                  <a:pt x="0" y="127"/>
                </a:lnTo>
                <a:lnTo>
                  <a:pt x="1" y="130"/>
                </a:lnTo>
                <a:lnTo>
                  <a:pt x="2" y="133"/>
                </a:lnTo>
                <a:lnTo>
                  <a:pt x="3" y="136"/>
                </a:lnTo>
                <a:lnTo>
                  <a:pt x="5" y="138"/>
                </a:lnTo>
                <a:lnTo>
                  <a:pt x="6" y="140"/>
                </a:lnTo>
                <a:lnTo>
                  <a:pt x="8" y="142"/>
                </a:lnTo>
                <a:lnTo>
                  <a:pt x="10" y="144"/>
                </a:lnTo>
                <a:lnTo>
                  <a:pt x="13" y="145"/>
                </a:lnTo>
                <a:lnTo>
                  <a:pt x="16" y="145"/>
                </a:lnTo>
                <a:lnTo>
                  <a:pt x="19" y="146"/>
                </a:lnTo>
                <a:lnTo>
                  <a:pt x="21" y="146"/>
                </a:lnTo>
                <a:lnTo>
                  <a:pt x="24" y="146"/>
                </a:lnTo>
                <a:lnTo>
                  <a:pt x="26" y="146"/>
                </a:lnTo>
                <a:lnTo>
                  <a:pt x="30" y="145"/>
                </a:lnTo>
                <a:lnTo>
                  <a:pt x="33" y="143"/>
                </a:lnTo>
                <a:lnTo>
                  <a:pt x="36" y="142"/>
                </a:lnTo>
                <a:lnTo>
                  <a:pt x="44" y="139"/>
                </a:lnTo>
                <a:lnTo>
                  <a:pt x="51" y="134"/>
                </a:lnTo>
                <a:lnTo>
                  <a:pt x="96" y="107"/>
                </a:lnTo>
              </a:path>
            </a:pathLst>
          </a:custGeom>
          <a:noFill/>
          <a:ln w="381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95" name="SMARTPenAnnotation120"/>
          <p:cNvSpPr>
            <a:spLocks/>
          </p:cNvSpPr>
          <p:nvPr/>
        </p:nvSpPr>
        <p:spPr bwMode="auto">
          <a:xfrm>
            <a:off x="6126163" y="1617663"/>
            <a:ext cx="179387" cy="187325"/>
          </a:xfrm>
          <a:custGeom>
            <a:avLst/>
            <a:gdLst/>
            <a:ahLst/>
            <a:cxnLst>
              <a:cxn ang="0">
                <a:pos x="28" y="67"/>
              </a:cxn>
              <a:cxn ang="0">
                <a:pos x="31" y="58"/>
              </a:cxn>
              <a:cxn ang="0">
                <a:pos x="33" y="53"/>
              </a:cxn>
              <a:cxn ang="0">
                <a:pos x="36" y="48"/>
              </a:cxn>
              <a:cxn ang="0">
                <a:pos x="38" y="44"/>
              </a:cxn>
              <a:cxn ang="0">
                <a:pos x="39" y="40"/>
              </a:cxn>
              <a:cxn ang="0">
                <a:pos x="42" y="37"/>
              </a:cxn>
              <a:cxn ang="0">
                <a:pos x="43" y="31"/>
              </a:cxn>
              <a:cxn ang="0">
                <a:pos x="45" y="25"/>
              </a:cxn>
              <a:cxn ang="0">
                <a:pos x="47" y="21"/>
              </a:cxn>
              <a:cxn ang="0">
                <a:pos x="49" y="16"/>
              </a:cxn>
              <a:cxn ang="0">
                <a:pos x="50" y="12"/>
              </a:cxn>
              <a:cxn ang="0">
                <a:pos x="50" y="9"/>
              </a:cxn>
              <a:cxn ang="0">
                <a:pos x="49" y="5"/>
              </a:cxn>
              <a:cxn ang="0">
                <a:pos x="45" y="0"/>
              </a:cxn>
              <a:cxn ang="0">
                <a:pos x="39" y="5"/>
              </a:cxn>
              <a:cxn ang="0">
                <a:pos x="35" y="9"/>
              </a:cxn>
              <a:cxn ang="0">
                <a:pos x="29" y="12"/>
              </a:cxn>
              <a:cxn ang="0">
                <a:pos x="23" y="18"/>
              </a:cxn>
              <a:cxn ang="0">
                <a:pos x="19" y="25"/>
              </a:cxn>
              <a:cxn ang="0">
                <a:pos x="15" y="34"/>
              </a:cxn>
              <a:cxn ang="0">
                <a:pos x="9" y="47"/>
              </a:cxn>
              <a:cxn ang="0">
                <a:pos x="2" y="63"/>
              </a:cxn>
              <a:cxn ang="0">
                <a:pos x="1" y="73"/>
              </a:cxn>
              <a:cxn ang="0">
                <a:pos x="0" y="82"/>
              </a:cxn>
              <a:cxn ang="0">
                <a:pos x="1" y="90"/>
              </a:cxn>
              <a:cxn ang="0">
                <a:pos x="3" y="98"/>
              </a:cxn>
              <a:cxn ang="0">
                <a:pos x="6" y="104"/>
              </a:cxn>
              <a:cxn ang="0">
                <a:pos x="9" y="109"/>
              </a:cxn>
              <a:cxn ang="0">
                <a:pos x="13" y="113"/>
              </a:cxn>
              <a:cxn ang="0">
                <a:pos x="18" y="115"/>
              </a:cxn>
              <a:cxn ang="0">
                <a:pos x="24" y="116"/>
              </a:cxn>
              <a:cxn ang="0">
                <a:pos x="29" y="117"/>
              </a:cxn>
              <a:cxn ang="0">
                <a:pos x="36" y="115"/>
              </a:cxn>
              <a:cxn ang="0">
                <a:pos x="45" y="113"/>
              </a:cxn>
              <a:cxn ang="0">
                <a:pos x="54" y="112"/>
              </a:cxn>
              <a:cxn ang="0">
                <a:pos x="61" y="109"/>
              </a:cxn>
              <a:cxn ang="0">
                <a:pos x="72" y="102"/>
              </a:cxn>
            </a:cxnLst>
            <a:rect l="0" t="0" r="r" b="b"/>
            <a:pathLst>
              <a:path w="113" h="118">
                <a:moveTo>
                  <a:pt x="34" y="67"/>
                </a:moveTo>
                <a:lnTo>
                  <a:pt x="28" y="67"/>
                </a:lnTo>
                <a:lnTo>
                  <a:pt x="28" y="62"/>
                </a:lnTo>
                <a:lnTo>
                  <a:pt x="31" y="58"/>
                </a:lnTo>
                <a:lnTo>
                  <a:pt x="32" y="57"/>
                </a:lnTo>
                <a:lnTo>
                  <a:pt x="33" y="53"/>
                </a:lnTo>
                <a:lnTo>
                  <a:pt x="35" y="50"/>
                </a:lnTo>
                <a:lnTo>
                  <a:pt x="36" y="48"/>
                </a:lnTo>
                <a:lnTo>
                  <a:pt x="37" y="46"/>
                </a:lnTo>
                <a:lnTo>
                  <a:pt x="38" y="44"/>
                </a:lnTo>
                <a:lnTo>
                  <a:pt x="38" y="42"/>
                </a:lnTo>
                <a:lnTo>
                  <a:pt x="39" y="40"/>
                </a:lnTo>
                <a:lnTo>
                  <a:pt x="40" y="38"/>
                </a:lnTo>
                <a:lnTo>
                  <a:pt x="42" y="37"/>
                </a:lnTo>
                <a:lnTo>
                  <a:pt x="43" y="34"/>
                </a:lnTo>
                <a:lnTo>
                  <a:pt x="43" y="31"/>
                </a:lnTo>
                <a:lnTo>
                  <a:pt x="44" y="28"/>
                </a:lnTo>
                <a:lnTo>
                  <a:pt x="45" y="25"/>
                </a:lnTo>
                <a:lnTo>
                  <a:pt x="46" y="23"/>
                </a:lnTo>
                <a:lnTo>
                  <a:pt x="47" y="21"/>
                </a:lnTo>
                <a:lnTo>
                  <a:pt x="48" y="18"/>
                </a:lnTo>
                <a:lnTo>
                  <a:pt x="49" y="16"/>
                </a:lnTo>
                <a:lnTo>
                  <a:pt x="50" y="14"/>
                </a:lnTo>
                <a:lnTo>
                  <a:pt x="50" y="12"/>
                </a:lnTo>
                <a:lnTo>
                  <a:pt x="50" y="10"/>
                </a:lnTo>
                <a:lnTo>
                  <a:pt x="50" y="9"/>
                </a:lnTo>
                <a:lnTo>
                  <a:pt x="50" y="7"/>
                </a:lnTo>
                <a:lnTo>
                  <a:pt x="49" y="5"/>
                </a:lnTo>
                <a:lnTo>
                  <a:pt x="46" y="0"/>
                </a:lnTo>
                <a:lnTo>
                  <a:pt x="45" y="0"/>
                </a:lnTo>
                <a:lnTo>
                  <a:pt x="42" y="2"/>
                </a:lnTo>
                <a:lnTo>
                  <a:pt x="39" y="5"/>
                </a:lnTo>
                <a:lnTo>
                  <a:pt x="37" y="7"/>
                </a:lnTo>
                <a:lnTo>
                  <a:pt x="35" y="9"/>
                </a:lnTo>
                <a:lnTo>
                  <a:pt x="32" y="11"/>
                </a:lnTo>
                <a:lnTo>
                  <a:pt x="29" y="12"/>
                </a:lnTo>
                <a:lnTo>
                  <a:pt x="26" y="15"/>
                </a:lnTo>
                <a:lnTo>
                  <a:pt x="23" y="18"/>
                </a:lnTo>
                <a:lnTo>
                  <a:pt x="21" y="21"/>
                </a:lnTo>
                <a:lnTo>
                  <a:pt x="19" y="25"/>
                </a:lnTo>
                <a:lnTo>
                  <a:pt x="17" y="29"/>
                </a:lnTo>
                <a:lnTo>
                  <a:pt x="15" y="34"/>
                </a:lnTo>
                <a:lnTo>
                  <a:pt x="13" y="39"/>
                </a:lnTo>
                <a:lnTo>
                  <a:pt x="9" y="47"/>
                </a:lnTo>
                <a:lnTo>
                  <a:pt x="4" y="59"/>
                </a:lnTo>
                <a:lnTo>
                  <a:pt x="2" y="63"/>
                </a:lnTo>
                <a:lnTo>
                  <a:pt x="1" y="68"/>
                </a:lnTo>
                <a:lnTo>
                  <a:pt x="1" y="73"/>
                </a:lnTo>
                <a:lnTo>
                  <a:pt x="0" y="78"/>
                </a:lnTo>
                <a:lnTo>
                  <a:pt x="0" y="82"/>
                </a:lnTo>
                <a:lnTo>
                  <a:pt x="0" y="86"/>
                </a:lnTo>
                <a:lnTo>
                  <a:pt x="1" y="90"/>
                </a:lnTo>
                <a:lnTo>
                  <a:pt x="2" y="94"/>
                </a:lnTo>
                <a:lnTo>
                  <a:pt x="3" y="98"/>
                </a:lnTo>
                <a:lnTo>
                  <a:pt x="4" y="101"/>
                </a:lnTo>
                <a:lnTo>
                  <a:pt x="6" y="104"/>
                </a:lnTo>
                <a:lnTo>
                  <a:pt x="8" y="107"/>
                </a:lnTo>
                <a:lnTo>
                  <a:pt x="9" y="109"/>
                </a:lnTo>
                <a:lnTo>
                  <a:pt x="11" y="111"/>
                </a:lnTo>
                <a:lnTo>
                  <a:pt x="13" y="113"/>
                </a:lnTo>
                <a:lnTo>
                  <a:pt x="15" y="115"/>
                </a:lnTo>
                <a:lnTo>
                  <a:pt x="18" y="115"/>
                </a:lnTo>
                <a:lnTo>
                  <a:pt x="22" y="116"/>
                </a:lnTo>
                <a:lnTo>
                  <a:pt x="24" y="116"/>
                </a:lnTo>
                <a:lnTo>
                  <a:pt x="27" y="117"/>
                </a:lnTo>
                <a:lnTo>
                  <a:pt x="29" y="117"/>
                </a:lnTo>
                <a:lnTo>
                  <a:pt x="32" y="116"/>
                </a:lnTo>
                <a:lnTo>
                  <a:pt x="36" y="115"/>
                </a:lnTo>
                <a:lnTo>
                  <a:pt x="41" y="114"/>
                </a:lnTo>
                <a:lnTo>
                  <a:pt x="45" y="113"/>
                </a:lnTo>
                <a:lnTo>
                  <a:pt x="50" y="113"/>
                </a:lnTo>
                <a:lnTo>
                  <a:pt x="54" y="112"/>
                </a:lnTo>
                <a:lnTo>
                  <a:pt x="58" y="111"/>
                </a:lnTo>
                <a:lnTo>
                  <a:pt x="61" y="109"/>
                </a:lnTo>
                <a:lnTo>
                  <a:pt x="65" y="106"/>
                </a:lnTo>
                <a:lnTo>
                  <a:pt x="72" y="102"/>
                </a:lnTo>
                <a:lnTo>
                  <a:pt x="112" y="78"/>
                </a:lnTo>
              </a:path>
            </a:pathLst>
          </a:custGeom>
          <a:noFill/>
          <a:ln w="381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96" name="SMARTPenAnnotation121"/>
          <p:cNvSpPr>
            <a:spLocks/>
          </p:cNvSpPr>
          <p:nvPr/>
        </p:nvSpPr>
        <p:spPr bwMode="auto">
          <a:xfrm>
            <a:off x="6251575" y="1509713"/>
            <a:ext cx="133350" cy="322262"/>
          </a:xfrm>
          <a:custGeom>
            <a:avLst/>
            <a:gdLst/>
            <a:ahLst/>
            <a:cxnLst>
              <a:cxn ang="0">
                <a:pos x="33" y="62"/>
              </a:cxn>
              <a:cxn ang="0">
                <a:pos x="38" y="76"/>
              </a:cxn>
              <a:cxn ang="0">
                <a:pos x="43" y="91"/>
              </a:cxn>
              <a:cxn ang="0">
                <a:pos x="47" y="99"/>
              </a:cxn>
              <a:cxn ang="0">
                <a:pos x="50" y="111"/>
              </a:cxn>
              <a:cxn ang="0">
                <a:pos x="58" y="135"/>
              </a:cxn>
              <a:cxn ang="0">
                <a:pos x="62" y="145"/>
              </a:cxn>
              <a:cxn ang="0">
                <a:pos x="67" y="157"/>
              </a:cxn>
              <a:cxn ang="0">
                <a:pos x="76" y="176"/>
              </a:cxn>
              <a:cxn ang="0">
                <a:pos x="77" y="183"/>
              </a:cxn>
              <a:cxn ang="0">
                <a:pos x="78" y="192"/>
              </a:cxn>
              <a:cxn ang="0">
                <a:pos x="81" y="198"/>
              </a:cxn>
              <a:cxn ang="0">
                <a:pos x="83" y="201"/>
              </a:cxn>
              <a:cxn ang="0">
                <a:pos x="79" y="202"/>
              </a:cxn>
              <a:cxn ang="0">
                <a:pos x="75" y="199"/>
              </a:cxn>
              <a:cxn ang="0">
                <a:pos x="72" y="194"/>
              </a:cxn>
              <a:cxn ang="0">
                <a:pos x="67" y="185"/>
              </a:cxn>
              <a:cxn ang="0">
                <a:pos x="58" y="166"/>
              </a:cxn>
              <a:cxn ang="0">
                <a:pos x="54" y="156"/>
              </a:cxn>
              <a:cxn ang="0">
                <a:pos x="48" y="147"/>
              </a:cxn>
              <a:cxn ang="0">
                <a:pos x="43" y="138"/>
              </a:cxn>
              <a:cxn ang="0">
                <a:pos x="38" y="128"/>
              </a:cxn>
              <a:cxn ang="0">
                <a:pos x="32" y="117"/>
              </a:cxn>
              <a:cxn ang="0">
                <a:pos x="26" y="106"/>
              </a:cxn>
              <a:cxn ang="0">
                <a:pos x="21" y="95"/>
              </a:cxn>
              <a:cxn ang="0">
                <a:pos x="15" y="78"/>
              </a:cxn>
              <a:cxn ang="0">
                <a:pos x="11" y="69"/>
              </a:cxn>
              <a:cxn ang="0">
                <a:pos x="8" y="60"/>
              </a:cxn>
              <a:cxn ang="0">
                <a:pos x="6" y="49"/>
              </a:cxn>
              <a:cxn ang="0">
                <a:pos x="4" y="40"/>
              </a:cxn>
              <a:cxn ang="0">
                <a:pos x="1" y="32"/>
              </a:cxn>
              <a:cxn ang="0">
                <a:pos x="0" y="24"/>
              </a:cxn>
              <a:cxn ang="0">
                <a:pos x="2" y="18"/>
              </a:cxn>
              <a:cxn ang="0">
                <a:pos x="4" y="14"/>
              </a:cxn>
              <a:cxn ang="0">
                <a:pos x="7" y="9"/>
              </a:cxn>
              <a:cxn ang="0">
                <a:pos x="11" y="5"/>
              </a:cxn>
              <a:cxn ang="0">
                <a:pos x="15" y="2"/>
              </a:cxn>
              <a:cxn ang="0">
                <a:pos x="18" y="1"/>
              </a:cxn>
              <a:cxn ang="0">
                <a:pos x="22" y="0"/>
              </a:cxn>
              <a:cxn ang="0">
                <a:pos x="26" y="0"/>
              </a:cxn>
              <a:cxn ang="0">
                <a:pos x="30" y="3"/>
              </a:cxn>
              <a:cxn ang="0">
                <a:pos x="35" y="6"/>
              </a:cxn>
              <a:cxn ang="0">
                <a:pos x="40" y="10"/>
              </a:cxn>
              <a:cxn ang="0">
                <a:pos x="44" y="19"/>
              </a:cxn>
              <a:cxn ang="0">
                <a:pos x="47" y="23"/>
              </a:cxn>
              <a:cxn ang="0">
                <a:pos x="49" y="32"/>
              </a:cxn>
              <a:cxn ang="0">
                <a:pos x="48" y="39"/>
              </a:cxn>
              <a:cxn ang="0">
                <a:pos x="46" y="47"/>
              </a:cxn>
              <a:cxn ang="0">
                <a:pos x="45" y="54"/>
              </a:cxn>
              <a:cxn ang="0">
                <a:pos x="43" y="62"/>
              </a:cxn>
              <a:cxn ang="0">
                <a:pos x="40" y="68"/>
              </a:cxn>
              <a:cxn ang="0">
                <a:pos x="37" y="74"/>
              </a:cxn>
              <a:cxn ang="0">
                <a:pos x="25" y="89"/>
              </a:cxn>
              <a:cxn ang="0">
                <a:pos x="11" y="95"/>
              </a:cxn>
            </a:cxnLst>
            <a:rect l="0" t="0" r="r" b="b"/>
            <a:pathLst>
              <a:path w="84" h="203">
                <a:moveTo>
                  <a:pt x="33" y="56"/>
                </a:moveTo>
                <a:lnTo>
                  <a:pt x="33" y="62"/>
                </a:lnTo>
                <a:lnTo>
                  <a:pt x="35" y="68"/>
                </a:lnTo>
                <a:lnTo>
                  <a:pt x="38" y="76"/>
                </a:lnTo>
                <a:lnTo>
                  <a:pt x="42" y="87"/>
                </a:lnTo>
                <a:lnTo>
                  <a:pt x="43" y="91"/>
                </a:lnTo>
                <a:lnTo>
                  <a:pt x="45" y="95"/>
                </a:lnTo>
                <a:lnTo>
                  <a:pt x="47" y="99"/>
                </a:lnTo>
                <a:lnTo>
                  <a:pt x="49" y="105"/>
                </a:lnTo>
                <a:lnTo>
                  <a:pt x="50" y="111"/>
                </a:lnTo>
                <a:lnTo>
                  <a:pt x="52" y="116"/>
                </a:lnTo>
                <a:lnTo>
                  <a:pt x="58" y="135"/>
                </a:lnTo>
                <a:lnTo>
                  <a:pt x="60" y="140"/>
                </a:lnTo>
                <a:lnTo>
                  <a:pt x="62" y="145"/>
                </a:lnTo>
                <a:lnTo>
                  <a:pt x="63" y="149"/>
                </a:lnTo>
                <a:lnTo>
                  <a:pt x="67" y="157"/>
                </a:lnTo>
                <a:lnTo>
                  <a:pt x="75" y="172"/>
                </a:lnTo>
                <a:lnTo>
                  <a:pt x="76" y="176"/>
                </a:lnTo>
                <a:lnTo>
                  <a:pt x="77" y="180"/>
                </a:lnTo>
                <a:lnTo>
                  <a:pt x="77" y="183"/>
                </a:lnTo>
                <a:lnTo>
                  <a:pt x="78" y="189"/>
                </a:lnTo>
                <a:lnTo>
                  <a:pt x="78" y="192"/>
                </a:lnTo>
                <a:lnTo>
                  <a:pt x="79" y="194"/>
                </a:lnTo>
                <a:lnTo>
                  <a:pt x="81" y="198"/>
                </a:lnTo>
                <a:lnTo>
                  <a:pt x="83" y="201"/>
                </a:lnTo>
                <a:lnTo>
                  <a:pt x="82" y="202"/>
                </a:lnTo>
                <a:lnTo>
                  <a:pt x="79" y="202"/>
                </a:lnTo>
                <a:lnTo>
                  <a:pt x="77" y="200"/>
                </a:lnTo>
                <a:lnTo>
                  <a:pt x="75" y="199"/>
                </a:lnTo>
                <a:lnTo>
                  <a:pt x="74" y="197"/>
                </a:lnTo>
                <a:lnTo>
                  <a:pt x="72" y="194"/>
                </a:lnTo>
                <a:lnTo>
                  <a:pt x="70" y="191"/>
                </a:lnTo>
                <a:lnTo>
                  <a:pt x="67" y="185"/>
                </a:lnTo>
                <a:lnTo>
                  <a:pt x="59" y="170"/>
                </a:lnTo>
                <a:lnTo>
                  <a:pt x="58" y="166"/>
                </a:lnTo>
                <a:lnTo>
                  <a:pt x="56" y="161"/>
                </a:lnTo>
                <a:lnTo>
                  <a:pt x="54" y="156"/>
                </a:lnTo>
                <a:lnTo>
                  <a:pt x="51" y="151"/>
                </a:lnTo>
                <a:lnTo>
                  <a:pt x="48" y="147"/>
                </a:lnTo>
                <a:lnTo>
                  <a:pt x="45" y="143"/>
                </a:lnTo>
                <a:lnTo>
                  <a:pt x="43" y="138"/>
                </a:lnTo>
                <a:lnTo>
                  <a:pt x="40" y="133"/>
                </a:lnTo>
                <a:lnTo>
                  <a:pt x="38" y="128"/>
                </a:lnTo>
                <a:lnTo>
                  <a:pt x="35" y="123"/>
                </a:lnTo>
                <a:lnTo>
                  <a:pt x="32" y="117"/>
                </a:lnTo>
                <a:lnTo>
                  <a:pt x="29" y="112"/>
                </a:lnTo>
                <a:lnTo>
                  <a:pt x="26" y="106"/>
                </a:lnTo>
                <a:lnTo>
                  <a:pt x="23" y="101"/>
                </a:lnTo>
                <a:lnTo>
                  <a:pt x="21" y="95"/>
                </a:lnTo>
                <a:lnTo>
                  <a:pt x="19" y="90"/>
                </a:lnTo>
                <a:lnTo>
                  <a:pt x="15" y="78"/>
                </a:lnTo>
                <a:lnTo>
                  <a:pt x="13" y="73"/>
                </a:lnTo>
                <a:lnTo>
                  <a:pt x="11" y="69"/>
                </a:lnTo>
                <a:lnTo>
                  <a:pt x="9" y="64"/>
                </a:lnTo>
                <a:lnTo>
                  <a:pt x="8" y="60"/>
                </a:lnTo>
                <a:lnTo>
                  <a:pt x="7" y="55"/>
                </a:lnTo>
                <a:lnTo>
                  <a:pt x="6" y="49"/>
                </a:lnTo>
                <a:lnTo>
                  <a:pt x="5" y="45"/>
                </a:lnTo>
                <a:lnTo>
                  <a:pt x="4" y="40"/>
                </a:lnTo>
                <a:lnTo>
                  <a:pt x="2" y="36"/>
                </a:lnTo>
                <a:lnTo>
                  <a:pt x="1" y="32"/>
                </a:lnTo>
                <a:lnTo>
                  <a:pt x="1" y="28"/>
                </a:lnTo>
                <a:lnTo>
                  <a:pt x="0" y="24"/>
                </a:lnTo>
                <a:lnTo>
                  <a:pt x="1" y="21"/>
                </a:lnTo>
                <a:lnTo>
                  <a:pt x="2" y="18"/>
                </a:lnTo>
                <a:lnTo>
                  <a:pt x="3" y="16"/>
                </a:lnTo>
                <a:lnTo>
                  <a:pt x="4" y="14"/>
                </a:lnTo>
                <a:lnTo>
                  <a:pt x="6" y="11"/>
                </a:lnTo>
                <a:lnTo>
                  <a:pt x="7" y="9"/>
                </a:lnTo>
                <a:lnTo>
                  <a:pt x="9" y="7"/>
                </a:lnTo>
                <a:lnTo>
                  <a:pt x="11" y="5"/>
                </a:lnTo>
                <a:lnTo>
                  <a:pt x="13" y="3"/>
                </a:lnTo>
                <a:lnTo>
                  <a:pt x="15" y="2"/>
                </a:lnTo>
                <a:lnTo>
                  <a:pt x="16" y="1"/>
                </a:lnTo>
                <a:lnTo>
                  <a:pt x="18" y="1"/>
                </a:lnTo>
                <a:lnTo>
                  <a:pt x="20" y="0"/>
                </a:lnTo>
                <a:lnTo>
                  <a:pt x="22" y="0"/>
                </a:lnTo>
                <a:lnTo>
                  <a:pt x="24" y="0"/>
                </a:lnTo>
                <a:lnTo>
                  <a:pt x="26" y="0"/>
                </a:lnTo>
                <a:lnTo>
                  <a:pt x="28" y="1"/>
                </a:lnTo>
                <a:lnTo>
                  <a:pt x="30" y="3"/>
                </a:lnTo>
                <a:lnTo>
                  <a:pt x="32" y="4"/>
                </a:lnTo>
                <a:lnTo>
                  <a:pt x="35" y="6"/>
                </a:lnTo>
                <a:lnTo>
                  <a:pt x="38" y="7"/>
                </a:lnTo>
                <a:lnTo>
                  <a:pt x="40" y="10"/>
                </a:lnTo>
                <a:lnTo>
                  <a:pt x="42" y="13"/>
                </a:lnTo>
                <a:lnTo>
                  <a:pt x="44" y="19"/>
                </a:lnTo>
                <a:lnTo>
                  <a:pt x="45" y="21"/>
                </a:lnTo>
                <a:lnTo>
                  <a:pt x="47" y="23"/>
                </a:lnTo>
                <a:lnTo>
                  <a:pt x="49" y="29"/>
                </a:lnTo>
                <a:lnTo>
                  <a:pt x="49" y="32"/>
                </a:lnTo>
                <a:lnTo>
                  <a:pt x="49" y="36"/>
                </a:lnTo>
                <a:lnTo>
                  <a:pt x="48" y="39"/>
                </a:lnTo>
                <a:lnTo>
                  <a:pt x="47" y="43"/>
                </a:lnTo>
                <a:lnTo>
                  <a:pt x="46" y="47"/>
                </a:lnTo>
                <a:lnTo>
                  <a:pt x="46" y="50"/>
                </a:lnTo>
                <a:lnTo>
                  <a:pt x="45" y="54"/>
                </a:lnTo>
                <a:lnTo>
                  <a:pt x="44" y="58"/>
                </a:lnTo>
                <a:lnTo>
                  <a:pt x="43" y="62"/>
                </a:lnTo>
                <a:lnTo>
                  <a:pt x="42" y="65"/>
                </a:lnTo>
                <a:lnTo>
                  <a:pt x="40" y="68"/>
                </a:lnTo>
                <a:lnTo>
                  <a:pt x="38" y="71"/>
                </a:lnTo>
                <a:lnTo>
                  <a:pt x="37" y="74"/>
                </a:lnTo>
                <a:lnTo>
                  <a:pt x="28" y="86"/>
                </a:lnTo>
                <a:lnTo>
                  <a:pt x="25" y="89"/>
                </a:lnTo>
                <a:lnTo>
                  <a:pt x="21" y="91"/>
                </a:lnTo>
                <a:lnTo>
                  <a:pt x="11" y="95"/>
                </a:lnTo>
              </a:path>
            </a:pathLst>
          </a:custGeom>
          <a:noFill/>
          <a:ln w="381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97" name="SMARTPenAnnotation122"/>
          <p:cNvSpPr>
            <a:spLocks/>
          </p:cNvSpPr>
          <p:nvPr/>
        </p:nvSpPr>
        <p:spPr bwMode="auto">
          <a:xfrm>
            <a:off x="6537325" y="1179513"/>
            <a:ext cx="179388" cy="196850"/>
          </a:xfrm>
          <a:custGeom>
            <a:avLst/>
            <a:gdLst/>
            <a:ahLst/>
            <a:cxnLst>
              <a:cxn ang="0">
                <a:pos x="13" y="2"/>
              </a:cxn>
              <a:cxn ang="0">
                <a:pos x="10" y="7"/>
              </a:cxn>
              <a:cxn ang="0">
                <a:pos x="7" y="13"/>
              </a:cxn>
              <a:cxn ang="0">
                <a:pos x="6" y="18"/>
              </a:cxn>
              <a:cxn ang="0">
                <a:pos x="4" y="23"/>
              </a:cxn>
              <a:cxn ang="0">
                <a:pos x="1" y="31"/>
              </a:cxn>
              <a:cxn ang="0">
                <a:pos x="0" y="44"/>
              </a:cxn>
              <a:cxn ang="0">
                <a:pos x="0" y="57"/>
              </a:cxn>
              <a:cxn ang="0">
                <a:pos x="3" y="64"/>
              </a:cxn>
              <a:cxn ang="0">
                <a:pos x="4" y="72"/>
              </a:cxn>
              <a:cxn ang="0">
                <a:pos x="5" y="81"/>
              </a:cxn>
              <a:cxn ang="0">
                <a:pos x="5" y="101"/>
              </a:cxn>
              <a:cxn ang="0">
                <a:pos x="7" y="107"/>
              </a:cxn>
              <a:cxn ang="0">
                <a:pos x="10" y="114"/>
              </a:cxn>
              <a:cxn ang="0">
                <a:pos x="15" y="122"/>
              </a:cxn>
              <a:cxn ang="0">
                <a:pos x="19" y="123"/>
              </a:cxn>
              <a:cxn ang="0">
                <a:pos x="24" y="120"/>
              </a:cxn>
              <a:cxn ang="0">
                <a:pos x="26" y="115"/>
              </a:cxn>
              <a:cxn ang="0">
                <a:pos x="28" y="110"/>
              </a:cxn>
              <a:cxn ang="0">
                <a:pos x="30" y="105"/>
              </a:cxn>
              <a:cxn ang="0">
                <a:pos x="32" y="99"/>
              </a:cxn>
              <a:cxn ang="0">
                <a:pos x="33" y="92"/>
              </a:cxn>
              <a:cxn ang="0">
                <a:pos x="33" y="74"/>
              </a:cxn>
              <a:cxn ang="0">
                <a:pos x="33" y="43"/>
              </a:cxn>
              <a:cxn ang="0">
                <a:pos x="30" y="35"/>
              </a:cxn>
              <a:cxn ang="0">
                <a:pos x="29" y="28"/>
              </a:cxn>
              <a:cxn ang="0">
                <a:pos x="28" y="21"/>
              </a:cxn>
              <a:cxn ang="0">
                <a:pos x="23" y="12"/>
              </a:cxn>
              <a:cxn ang="0">
                <a:pos x="17" y="6"/>
              </a:cxn>
              <a:cxn ang="0">
                <a:pos x="17" y="8"/>
              </a:cxn>
              <a:cxn ang="0">
                <a:pos x="16" y="17"/>
              </a:cxn>
              <a:cxn ang="0">
                <a:pos x="17" y="21"/>
              </a:cxn>
              <a:cxn ang="0">
                <a:pos x="19" y="27"/>
              </a:cxn>
              <a:cxn ang="0">
                <a:pos x="21" y="32"/>
              </a:cxn>
              <a:cxn ang="0">
                <a:pos x="22" y="37"/>
              </a:cxn>
              <a:cxn ang="0">
                <a:pos x="25" y="44"/>
              </a:cxn>
              <a:cxn ang="0">
                <a:pos x="28" y="49"/>
              </a:cxn>
              <a:cxn ang="0">
                <a:pos x="32" y="53"/>
              </a:cxn>
              <a:cxn ang="0">
                <a:pos x="35" y="57"/>
              </a:cxn>
              <a:cxn ang="0">
                <a:pos x="41" y="60"/>
              </a:cxn>
              <a:cxn ang="0">
                <a:pos x="47" y="61"/>
              </a:cxn>
              <a:cxn ang="0">
                <a:pos x="51" y="61"/>
              </a:cxn>
              <a:cxn ang="0">
                <a:pos x="57" y="60"/>
              </a:cxn>
              <a:cxn ang="0">
                <a:pos x="64" y="57"/>
              </a:cxn>
              <a:cxn ang="0">
                <a:pos x="71" y="57"/>
              </a:cxn>
              <a:cxn ang="0">
                <a:pos x="85" y="48"/>
              </a:cxn>
            </a:cxnLst>
            <a:rect l="0" t="0" r="r" b="b"/>
            <a:pathLst>
              <a:path w="113" h="124">
                <a:moveTo>
                  <a:pt x="16" y="0"/>
                </a:moveTo>
                <a:lnTo>
                  <a:pt x="13" y="2"/>
                </a:lnTo>
                <a:lnTo>
                  <a:pt x="12" y="5"/>
                </a:lnTo>
                <a:lnTo>
                  <a:pt x="10" y="7"/>
                </a:lnTo>
                <a:lnTo>
                  <a:pt x="9" y="10"/>
                </a:lnTo>
                <a:lnTo>
                  <a:pt x="7" y="13"/>
                </a:lnTo>
                <a:lnTo>
                  <a:pt x="7" y="15"/>
                </a:lnTo>
                <a:lnTo>
                  <a:pt x="6" y="18"/>
                </a:lnTo>
                <a:lnTo>
                  <a:pt x="5" y="20"/>
                </a:lnTo>
                <a:lnTo>
                  <a:pt x="4" y="23"/>
                </a:lnTo>
                <a:lnTo>
                  <a:pt x="2" y="27"/>
                </a:lnTo>
                <a:lnTo>
                  <a:pt x="1" y="31"/>
                </a:lnTo>
                <a:lnTo>
                  <a:pt x="1" y="35"/>
                </a:lnTo>
                <a:lnTo>
                  <a:pt x="0" y="44"/>
                </a:lnTo>
                <a:lnTo>
                  <a:pt x="0" y="54"/>
                </a:lnTo>
                <a:lnTo>
                  <a:pt x="0" y="57"/>
                </a:lnTo>
                <a:lnTo>
                  <a:pt x="1" y="60"/>
                </a:lnTo>
                <a:lnTo>
                  <a:pt x="3" y="64"/>
                </a:lnTo>
                <a:lnTo>
                  <a:pt x="3" y="68"/>
                </a:lnTo>
                <a:lnTo>
                  <a:pt x="4" y="72"/>
                </a:lnTo>
                <a:lnTo>
                  <a:pt x="4" y="76"/>
                </a:lnTo>
                <a:lnTo>
                  <a:pt x="5" y="81"/>
                </a:lnTo>
                <a:lnTo>
                  <a:pt x="5" y="91"/>
                </a:lnTo>
                <a:lnTo>
                  <a:pt x="5" y="101"/>
                </a:lnTo>
                <a:lnTo>
                  <a:pt x="6" y="104"/>
                </a:lnTo>
                <a:lnTo>
                  <a:pt x="7" y="107"/>
                </a:lnTo>
                <a:lnTo>
                  <a:pt x="8" y="111"/>
                </a:lnTo>
                <a:lnTo>
                  <a:pt x="10" y="114"/>
                </a:lnTo>
                <a:lnTo>
                  <a:pt x="11" y="116"/>
                </a:lnTo>
                <a:lnTo>
                  <a:pt x="15" y="122"/>
                </a:lnTo>
                <a:lnTo>
                  <a:pt x="16" y="122"/>
                </a:lnTo>
                <a:lnTo>
                  <a:pt x="19" y="123"/>
                </a:lnTo>
                <a:lnTo>
                  <a:pt x="21" y="122"/>
                </a:lnTo>
                <a:lnTo>
                  <a:pt x="24" y="120"/>
                </a:lnTo>
                <a:lnTo>
                  <a:pt x="25" y="118"/>
                </a:lnTo>
                <a:lnTo>
                  <a:pt x="26" y="115"/>
                </a:lnTo>
                <a:lnTo>
                  <a:pt x="27" y="112"/>
                </a:lnTo>
                <a:lnTo>
                  <a:pt x="28" y="110"/>
                </a:lnTo>
                <a:lnTo>
                  <a:pt x="29" y="107"/>
                </a:lnTo>
                <a:lnTo>
                  <a:pt x="30" y="105"/>
                </a:lnTo>
                <a:lnTo>
                  <a:pt x="31" y="102"/>
                </a:lnTo>
                <a:lnTo>
                  <a:pt x="32" y="99"/>
                </a:lnTo>
                <a:lnTo>
                  <a:pt x="32" y="96"/>
                </a:lnTo>
                <a:lnTo>
                  <a:pt x="33" y="92"/>
                </a:lnTo>
                <a:lnTo>
                  <a:pt x="33" y="87"/>
                </a:lnTo>
                <a:lnTo>
                  <a:pt x="33" y="74"/>
                </a:lnTo>
                <a:lnTo>
                  <a:pt x="33" y="46"/>
                </a:lnTo>
                <a:lnTo>
                  <a:pt x="33" y="43"/>
                </a:lnTo>
                <a:lnTo>
                  <a:pt x="32" y="39"/>
                </a:lnTo>
                <a:lnTo>
                  <a:pt x="30" y="35"/>
                </a:lnTo>
                <a:lnTo>
                  <a:pt x="29" y="31"/>
                </a:lnTo>
                <a:lnTo>
                  <a:pt x="29" y="28"/>
                </a:lnTo>
                <a:lnTo>
                  <a:pt x="28" y="24"/>
                </a:lnTo>
                <a:lnTo>
                  <a:pt x="28" y="21"/>
                </a:lnTo>
                <a:lnTo>
                  <a:pt x="26" y="18"/>
                </a:lnTo>
                <a:lnTo>
                  <a:pt x="23" y="12"/>
                </a:lnTo>
                <a:lnTo>
                  <a:pt x="21" y="10"/>
                </a:lnTo>
                <a:lnTo>
                  <a:pt x="17" y="6"/>
                </a:lnTo>
                <a:lnTo>
                  <a:pt x="17" y="8"/>
                </a:lnTo>
                <a:lnTo>
                  <a:pt x="16" y="11"/>
                </a:lnTo>
                <a:lnTo>
                  <a:pt x="16" y="17"/>
                </a:lnTo>
                <a:lnTo>
                  <a:pt x="16" y="18"/>
                </a:lnTo>
                <a:lnTo>
                  <a:pt x="17" y="21"/>
                </a:lnTo>
                <a:lnTo>
                  <a:pt x="18" y="24"/>
                </a:lnTo>
                <a:lnTo>
                  <a:pt x="19" y="27"/>
                </a:lnTo>
                <a:lnTo>
                  <a:pt x="20" y="30"/>
                </a:lnTo>
                <a:lnTo>
                  <a:pt x="21" y="32"/>
                </a:lnTo>
                <a:lnTo>
                  <a:pt x="21" y="34"/>
                </a:lnTo>
                <a:lnTo>
                  <a:pt x="22" y="37"/>
                </a:lnTo>
                <a:lnTo>
                  <a:pt x="23" y="40"/>
                </a:lnTo>
                <a:lnTo>
                  <a:pt x="25" y="44"/>
                </a:lnTo>
                <a:lnTo>
                  <a:pt x="26" y="46"/>
                </a:lnTo>
                <a:lnTo>
                  <a:pt x="28" y="49"/>
                </a:lnTo>
                <a:lnTo>
                  <a:pt x="30" y="51"/>
                </a:lnTo>
                <a:lnTo>
                  <a:pt x="32" y="53"/>
                </a:lnTo>
                <a:lnTo>
                  <a:pt x="33" y="55"/>
                </a:lnTo>
                <a:lnTo>
                  <a:pt x="35" y="57"/>
                </a:lnTo>
                <a:lnTo>
                  <a:pt x="38" y="59"/>
                </a:lnTo>
                <a:lnTo>
                  <a:pt x="41" y="60"/>
                </a:lnTo>
                <a:lnTo>
                  <a:pt x="44" y="60"/>
                </a:lnTo>
                <a:lnTo>
                  <a:pt x="47" y="61"/>
                </a:lnTo>
                <a:lnTo>
                  <a:pt x="49" y="61"/>
                </a:lnTo>
                <a:lnTo>
                  <a:pt x="51" y="61"/>
                </a:lnTo>
                <a:lnTo>
                  <a:pt x="54" y="61"/>
                </a:lnTo>
                <a:lnTo>
                  <a:pt x="57" y="60"/>
                </a:lnTo>
                <a:lnTo>
                  <a:pt x="60" y="58"/>
                </a:lnTo>
                <a:lnTo>
                  <a:pt x="64" y="57"/>
                </a:lnTo>
                <a:lnTo>
                  <a:pt x="67" y="57"/>
                </a:lnTo>
                <a:lnTo>
                  <a:pt x="71" y="57"/>
                </a:lnTo>
                <a:lnTo>
                  <a:pt x="77" y="53"/>
                </a:lnTo>
                <a:lnTo>
                  <a:pt x="85" y="48"/>
                </a:lnTo>
                <a:lnTo>
                  <a:pt x="112" y="28"/>
                </a:lnTo>
              </a:path>
            </a:pathLst>
          </a:custGeom>
          <a:noFill/>
          <a:ln w="381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98" name="SMARTPenAnnotation123"/>
          <p:cNvSpPr>
            <a:spLocks/>
          </p:cNvSpPr>
          <p:nvPr/>
        </p:nvSpPr>
        <p:spPr bwMode="auto">
          <a:xfrm>
            <a:off x="6688138" y="903288"/>
            <a:ext cx="180975" cy="239712"/>
          </a:xfrm>
          <a:custGeom>
            <a:avLst/>
            <a:gdLst/>
            <a:ahLst/>
            <a:cxnLst>
              <a:cxn ang="0">
                <a:pos x="0" y="68"/>
              </a:cxn>
              <a:cxn ang="0">
                <a:pos x="2" y="74"/>
              </a:cxn>
              <a:cxn ang="0">
                <a:pos x="4" y="80"/>
              </a:cxn>
              <a:cxn ang="0">
                <a:pos x="5" y="87"/>
              </a:cxn>
              <a:cxn ang="0">
                <a:pos x="6" y="94"/>
              </a:cxn>
              <a:cxn ang="0">
                <a:pos x="9" y="100"/>
              </a:cxn>
              <a:cxn ang="0">
                <a:pos x="10" y="107"/>
              </a:cxn>
              <a:cxn ang="0">
                <a:pos x="11" y="114"/>
              </a:cxn>
              <a:cxn ang="0">
                <a:pos x="14" y="121"/>
              </a:cxn>
              <a:cxn ang="0">
                <a:pos x="16" y="129"/>
              </a:cxn>
              <a:cxn ang="0">
                <a:pos x="17" y="142"/>
              </a:cxn>
              <a:cxn ang="0">
                <a:pos x="17" y="129"/>
              </a:cxn>
              <a:cxn ang="0">
                <a:pos x="15" y="122"/>
              </a:cxn>
              <a:cxn ang="0">
                <a:pos x="13" y="115"/>
              </a:cxn>
              <a:cxn ang="0">
                <a:pos x="12" y="105"/>
              </a:cxn>
              <a:cxn ang="0">
                <a:pos x="12" y="92"/>
              </a:cxn>
              <a:cxn ang="0">
                <a:pos x="11" y="72"/>
              </a:cxn>
              <a:cxn ang="0">
                <a:pos x="8" y="64"/>
              </a:cxn>
              <a:cxn ang="0">
                <a:pos x="7" y="54"/>
              </a:cxn>
              <a:cxn ang="0">
                <a:pos x="6" y="44"/>
              </a:cxn>
              <a:cxn ang="0">
                <a:pos x="7" y="32"/>
              </a:cxn>
              <a:cxn ang="0">
                <a:pos x="9" y="24"/>
              </a:cxn>
              <a:cxn ang="0">
                <a:pos x="10" y="18"/>
              </a:cxn>
              <a:cxn ang="0">
                <a:pos x="13" y="11"/>
              </a:cxn>
              <a:cxn ang="0">
                <a:pos x="19" y="3"/>
              </a:cxn>
              <a:cxn ang="0">
                <a:pos x="24" y="1"/>
              </a:cxn>
              <a:cxn ang="0">
                <a:pos x="30" y="1"/>
              </a:cxn>
              <a:cxn ang="0">
                <a:pos x="35" y="2"/>
              </a:cxn>
              <a:cxn ang="0">
                <a:pos x="39" y="5"/>
              </a:cxn>
              <a:cxn ang="0">
                <a:pos x="44" y="9"/>
              </a:cxn>
              <a:cxn ang="0">
                <a:pos x="50" y="12"/>
              </a:cxn>
              <a:cxn ang="0">
                <a:pos x="55" y="18"/>
              </a:cxn>
              <a:cxn ang="0">
                <a:pos x="60" y="24"/>
              </a:cxn>
              <a:cxn ang="0">
                <a:pos x="67" y="31"/>
              </a:cxn>
              <a:cxn ang="0">
                <a:pos x="72" y="39"/>
              </a:cxn>
              <a:cxn ang="0">
                <a:pos x="76" y="46"/>
              </a:cxn>
              <a:cxn ang="0">
                <a:pos x="86" y="65"/>
              </a:cxn>
              <a:cxn ang="0">
                <a:pos x="90" y="71"/>
              </a:cxn>
              <a:cxn ang="0">
                <a:pos x="94" y="76"/>
              </a:cxn>
              <a:cxn ang="0">
                <a:pos x="98" y="82"/>
              </a:cxn>
              <a:cxn ang="0">
                <a:pos x="101" y="88"/>
              </a:cxn>
              <a:cxn ang="0">
                <a:pos x="104" y="93"/>
              </a:cxn>
              <a:cxn ang="0">
                <a:pos x="106" y="99"/>
              </a:cxn>
              <a:cxn ang="0">
                <a:pos x="108" y="106"/>
              </a:cxn>
            </a:cxnLst>
            <a:rect l="0" t="0" r="r" b="b"/>
            <a:pathLst>
              <a:path w="114" h="151">
                <a:moveTo>
                  <a:pt x="0" y="50"/>
                </a:moveTo>
                <a:lnTo>
                  <a:pt x="0" y="68"/>
                </a:lnTo>
                <a:lnTo>
                  <a:pt x="1" y="71"/>
                </a:lnTo>
                <a:lnTo>
                  <a:pt x="2" y="74"/>
                </a:lnTo>
                <a:lnTo>
                  <a:pt x="3" y="77"/>
                </a:lnTo>
                <a:lnTo>
                  <a:pt x="4" y="80"/>
                </a:lnTo>
                <a:lnTo>
                  <a:pt x="5" y="82"/>
                </a:lnTo>
                <a:lnTo>
                  <a:pt x="5" y="87"/>
                </a:lnTo>
                <a:lnTo>
                  <a:pt x="6" y="91"/>
                </a:lnTo>
                <a:lnTo>
                  <a:pt x="6" y="94"/>
                </a:lnTo>
                <a:lnTo>
                  <a:pt x="7" y="98"/>
                </a:lnTo>
                <a:lnTo>
                  <a:pt x="9" y="100"/>
                </a:lnTo>
                <a:lnTo>
                  <a:pt x="10" y="103"/>
                </a:lnTo>
                <a:lnTo>
                  <a:pt x="10" y="107"/>
                </a:lnTo>
                <a:lnTo>
                  <a:pt x="11" y="110"/>
                </a:lnTo>
                <a:lnTo>
                  <a:pt x="11" y="114"/>
                </a:lnTo>
                <a:lnTo>
                  <a:pt x="13" y="117"/>
                </a:lnTo>
                <a:lnTo>
                  <a:pt x="14" y="121"/>
                </a:lnTo>
                <a:lnTo>
                  <a:pt x="15" y="125"/>
                </a:lnTo>
                <a:lnTo>
                  <a:pt x="16" y="129"/>
                </a:lnTo>
                <a:lnTo>
                  <a:pt x="17" y="138"/>
                </a:lnTo>
                <a:lnTo>
                  <a:pt x="17" y="142"/>
                </a:lnTo>
                <a:lnTo>
                  <a:pt x="17" y="150"/>
                </a:lnTo>
                <a:lnTo>
                  <a:pt x="17" y="129"/>
                </a:lnTo>
                <a:lnTo>
                  <a:pt x="16" y="126"/>
                </a:lnTo>
                <a:lnTo>
                  <a:pt x="15" y="122"/>
                </a:lnTo>
                <a:lnTo>
                  <a:pt x="14" y="119"/>
                </a:lnTo>
                <a:lnTo>
                  <a:pt x="13" y="115"/>
                </a:lnTo>
                <a:lnTo>
                  <a:pt x="13" y="110"/>
                </a:lnTo>
                <a:lnTo>
                  <a:pt x="12" y="105"/>
                </a:lnTo>
                <a:lnTo>
                  <a:pt x="12" y="100"/>
                </a:lnTo>
                <a:lnTo>
                  <a:pt x="12" y="92"/>
                </a:lnTo>
                <a:lnTo>
                  <a:pt x="11" y="77"/>
                </a:lnTo>
                <a:lnTo>
                  <a:pt x="11" y="72"/>
                </a:lnTo>
                <a:lnTo>
                  <a:pt x="10" y="68"/>
                </a:lnTo>
                <a:lnTo>
                  <a:pt x="8" y="64"/>
                </a:lnTo>
                <a:lnTo>
                  <a:pt x="8" y="59"/>
                </a:lnTo>
                <a:lnTo>
                  <a:pt x="7" y="54"/>
                </a:lnTo>
                <a:lnTo>
                  <a:pt x="7" y="49"/>
                </a:lnTo>
                <a:lnTo>
                  <a:pt x="6" y="44"/>
                </a:lnTo>
                <a:lnTo>
                  <a:pt x="6" y="36"/>
                </a:lnTo>
                <a:lnTo>
                  <a:pt x="7" y="32"/>
                </a:lnTo>
                <a:lnTo>
                  <a:pt x="8" y="28"/>
                </a:lnTo>
                <a:lnTo>
                  <a:pt x="9" y="24"/>
                </a:lnTo>
                <a:lnTo>
                  <a:pt x="10" y="21"/>
                </a:lnTo>
                <a:lnTo>
                  <a:pt x="10" y="18"/>
                </a:lnTo>
                <a:lnTo>
                  <a:pt x="11" y="15"/>
                </a:lnTo>
                <a:lnTo>
                  <a:pt x="13" y="11"/>
                </a:lnTo>
                <a:lnTo>
                  <a:pt x="16" y="7"/>
                </a:lnTo>
                <a:lnTo>
                  <a:pt x="19" y="3"/>
                </a:lnTo>
                <a:lnTo>
                  <a:pt x="22" y="2"/>
                </a:lnTo>
                <a:lnTo>
                  <a:pt x="24" y="1"/>
                </a:lnTo>
                <a:lnTo>
                  <a:pt x="28" y="0"/>
                </a:lnTo>
                <a:lnTo>
                  <a:pt x="30" y="1"/>
                </a:lnTo>
                <a:lnTo>
                  <a:pt x="33" y="1"/>
                </a:lnTo>
                <a:lnTo>
                  <a:pt x="35" y="2"/>
                </a:lnTo>
                <a:lnTo>
                  <a:pt x="37" y="4"/>
                </a:lnTo>
                <a:lnTo>
                  <a:pt x="39" y="5"/>
                </a:lnTo>
                <a:lnTo>
                  <a:pt x="41" y="7"/>
                </a:lnTo>
                <a:lnTo>
                  <a:pt x="44" y="9"/>
                </a:lnTo>
                <a:lnTo>
                  <a:pt x="47" y="11"/>
                </a:lnTo>
                <a:lnTo>
                  <a:pt x="50" y="12"/>
                </a:lnTo>
                <a:lnTo>
                  <a:pt x="53" y="15"/>
                </a:lnTo>
                <a:lnTo>
                  <a:pt x="55" y="18"/>
                </a:lnTo>
                <a:lnTo>
                  <a:pt x="57" y="21"/>
                </a:lnTo>
                <a:lnTo>
                  <a:pt x="60" y="24"/>
                </a:lnTo>
                <a:lnTo>
                  <a:pt x="63" y="28"/>
                </a:lnTo>
                <a:lnTo>
                  <a:pt x="67" y="31"/>
                </a:lnTo>
                <a:lnTo>
                  <a:pt x="69" y="35"/>
                </a:lnTo>
                <a:lnTo>
                  <a:pt x="72" y="39"/>
                </a:lnTo>
                <a:lnTo>
                  <a:pt x="74" y="42"/>
                </a:lnTo>
                <a:lnTo>
                  <a:pt x="76" y="46"/>
                </a:lnTo>
                <a:lnTo>
                  <a:pt x="80" y="54"/>
                </a:lnTo>
                <a:lnTo>
                  <a:pt x="86" y="65"/>
                </a:lnTo>
                <a:lnTo>
                  <a:pt x="88" y="68"/>
                </a:lnTo>
                <a:lnTo>
                  <a:pt x="90" y="71"/>
                </a:lnTo>
                <a:lnTo>
                  <a:pt x="92" y="73"/>
                </a:lnTo>
                <a:lnTo>
                  <a:pt x="94" y="76"/>
                </a:lnTo>
                <a:lnTo>
                  <a:pt x="96" y="79"/>
                </a:lnTo>
                <a:lnTo>
                  <a:pt x="98" y="82"/>
                </a:lnTo>
                <a:lnTo>
                  <a:pt x="99" y="85"/>
                </a:lnTo>
                <a:lnTo>
                  <a:pt x="101" y="88"/>
                </a:lnTo>
                <a:lnTo>
                  <a:pt x="103" y="90"/>
                </a:lnTo>
                <a:lnTo>
                  <a:pt x="104" y="93"/>
                </a:lnTo>
                <a:lnTo>
                  <a:pt x="105" y="96"/>
                </a:lnTo>
                <a:lnTo>
                  <a:pt x="106" y="99"/>
                </a:lnTo>
                <a:lnTo>
                  <a:pt x="107" y="103"/>
                </a:lnTo>
                <a:lnTo>
                  <a:pt x="108" y="106"/>
                </a:lnTo>
                <a:lnTo>
                  <a:pt x="113" y="117"/>
                </a:lnTo>
              </a:path>
            </a:pathLst>
          </a:custGeom>
          <a:noFill/>
          <a:ln w="381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99" name="SMARTPenAnnotation124"/>
          <p:cNvSpPr>
            <a:spLocks/>
          </p:cNvSpPr>
          <p:nvPr/>
        </p:nvSpPr>
        <p:spPr bwMode="auto">
          <a:xfrm>
            <a:off x="5616575" y="2544763"/>
            <a:ext cx="169863" cy="255587"/>
          </a:xfrm>
          <a:custGeom>
            <a:avLst/>
            <a:gdLst/>
            <a:ahLst/>
            <a:cxnLst>
              <a:cxn ang="0">
                <a:pos x="0" y="60"/>
              </a:cxn>
              <a:cxn ang="0">
                <a:pos x="3" y="73"/>
              </a:cxn>
              <a:cxn ang="0">
                <a:pos x="8" y="90"/>
              </a:cxn>
              <a:cxn ang="0">
                <a:pos x="19" y="124"/>
              </a:cxn>
              <a:cxn ang="0">
                <a:pos x="24" y="133"/>
              </a:cxn>
              <a:cxn ang="0">
                <a:pos x="31" y="141"/>
              </a:cxn>
              <a:cxn ang="0">
                <a:pos x="38" y="147"/>
              </a:cxn>
              <a:cxn ang="0">
                <a:pos x="44" y="151"/>
              </a:cxn>
              <a:cxn ang="0">
                <a:pos x="49" y="155"/>
              </a:cxn>
              <a:cxn ang="0">
                <a:pos x="55" y="159"/>
              </a:cxn>
              <a:cxn ang="0">
                <a:pos x="62" y="160"/>
              </a:cxn>
              <a:cxn ang="0">
                <a:pos x="69" y="158"/>
              </a:cxn>
              <a:cxn ang="0">
                <a:pos x="74" y="155"/>
              </a:cxn>
              <a:cxn ang="0">
                <a:pos x="80" y="150"/>
              </a:cxn>
              <a:cxn ang="0">
                <a:pos x="86" y="144"/>
              </a:cxn>
              <a:cxn ang="0">
                <a:pos x="91" y="137"/>
              </a:cxn>
              <a:cxn ang="0">
                <a:pos x="95" y="128"/>
              </a:cxn>
              <a:cxn ang="0">
                <a:pos x="99" y="117"/>
              </a:cxn>
              <a:cxn ang="0">
                <a:pos x="100" y="107"/>
              </a:cxn>
              <a:cxn ang="0">
                <a:pos x="103" y="94"/>
              </a:cxn>
              <a:cxn ang="0">
                <a:pos x="105" y="81"/>
              </a:cxn>
              <a:cxn ang="0">
                <a:pos x="106" y="68"/>
              </a:cxn>
              <a:cxn ang="0">
                <a:pos x="105" y="58"/>
              </a:cxn>
              <a:cxn ang="0">
                <a:pos x="101" y="44"/>
              </a:cxn>
              <a:cxn ang="0">
                <a:pos x="97" y="34"/>
              </a:cxn>
              <a:cxn ang="0">
                <a:pos x="94" y="25"/>
              </a:cxn>
              <a:cxn ang="0">
                <a:pos x="88" y="17"/>
              </a:cxn>
              <a:cxn ang="0">
                <a:pos x="82" y="10"/>
              </a:cxn>
              <a:cxn ang="0">
                <a:pos x="75" y="5"/>
              </a:cxn>
              <a:cxn ang="0">
                <a:pos x="67" y="2"/>
              </a:cxn>
              <a:cxn ang="0">
                <a:pos x="60" y="1"/>
              </a:cxn>
              <a:cxn ang="0">
                <a:pos x="53" y="1"/>
              </a:cxn>
              <a:cxn ang="0">
                <a:pos x="42" y="2"/>
              </a:cxn>
              <a:cxn ang="0">
                <a:pos x="30" y="5"/>
              </a:cxn>
              <a:cxn ang="0">
                <a:pos x="11" y="11"/>
              </a:cxn>
            </a:cxnLst>
            <a:rect l="0" t="0" r="r" b="b"/>
            <a:pathLst>
              <a:path w="107" h="161">
                <a:moveTo>
                  <a:pt x="0" y="0"/>
                </a:moveTo>
                <a:lnTo>
                  <a:pt x="0" y="60"/>
                </a:lnTo>
                <a:lnTo>
                  <a:pt x="1" y="63"/>
                </a:lnTo>
                <a:lnTo>
                  <a:pt x="3" y="73"/>
                </a:lnTo>
                <a:lnTo>
                  <a:pt x="5" y="79"/>
                </a:lnTo>
                <a:lnTo>
                  <a:pt x="8" y="90"/>
                </a:lnTo>
                <a:lnTo>
                  <a:pt x="17" y="118"/>
                </a:lnTo>
                <a:lnTo>
                  <a:pt x="19" y="124"/>
                </a:lnTo>
                <a:lnTo>
                  <a:pt x="21" y="129"/>
                </a:lnTo>
                <a:lnTo>
                  <a:pt x="24" y="133"/>
                </a:lnTo>
                <a:lnTo>
                  <a:pt x="27" y="138"/>
                </a:lnTo>
                <a:lnTo>
                  <a:pt x="31" y="141"/>
                </a:lnTo>
                <a:lnTo>
                  <a:pt x="34" y="144"/>
                </a:lnTo>
                <a:lnTo>
                  <a:pt x="38" y="147"/>
                </a:lnTo>
                <a:lnTo>
                  <a:pt x="41" y="149"/>
                </a:lnTo>
                <a:lnTo>
                  <a:pt x="44" y="151"/>
                </a:lnTo>
                <a:lnTo>
                  <a:pt x="46" y="153"/>
                </a:lnTo>
                <a:lnTo>
                  <a:pt x="49" y="155"/>
                </a:lnTo>
                <a:lnTo>
                  <a:pt x="52" y="157"/>
                </a:lnTo>
                <a:lnTo>
                  <a:pt x="55" y="159"/>
                </a:lnTo>
                <a:lnTo>
                  <a:pt x="59" y="160"/>
                </a:lnTo>
                <a:lnTo>
                  <a:pt x="62" y="160"/>
                </a:lnTo>
                <a:lnTo>
                  <a:pt x="66" y="159"/>
                </a:lnTo>
                <a:lnTo>
                  <a:pt x="69" y="158"/>
                </a:lnTo>
                <a:lnTo>
                  <a:pt x="72" y="157"/>
                </a:lnTo>
                <a:lnTo>
                  <a:pt x="74" y="155"/>
                </a:lnTo>
                <a:lnTo>
                  <a:pt x="77" y="153"/>
                </a:lnTo>
                <a:lnTo>
                  <a:pt x="80" y="150"/>
                </a:lnTo>
                <a:lnTo>
                  <a:pt x="83" y="147"/>
                </a:lnTo>
                <a:lnTo>
                  <a:pt x="86" y="144"/>
                </a:lnTo>
                <a:lnTo>
                  <a:pt x="89" y="140"/>
                </a:lnTo>
                <a:lnTo>
                  <a:pt x="91" y="137"/>
                </a:lnTo>
                <a:lnTo>
                  <a:pt x="93" y="132"/>
                </a:lnTo>
                <a:lnTo>
                  <a:pt x="95" y="128"/>
                </a:lnTo>
                <a:lnTo>
                  <a:pt x="97" y="123"/>
                </a:lnTo>
                <a:lnTo>
                  <a:pt x="99" y="117"/>
                </a:lnTo>
                <a:lnTo>
                  <a:pt x="100" y="112"/>
                </a:lnTo>
                <a:lnTo>
                  <a:pt x="100" y="107"/>
                </a:lnTo>
                <a:lnTo>
                  <a:pt x="101" y="101"/>
                </a:lnTo>
                <a:lnTo>
                  <a:pt x="103" y="94"/>
                </a:lnTo>
                <a:lnTo>
                  <a:pt x="104" y="87"/>
                </a:lnTo>
                <a:lnTo>
                  <a:pt x="105" y="81"/>
                </a:lnTo>
                <a:lnTo>
                  <a:pt x="106" y="74"/>
                </a:lnTo>
                <a:lnTo>
                  <a:pt x="106" y="68"/>
                </a:lnTo>
                <a:lnTo>
                  <a:pt x="106" y="63"/>
                </a:lnTo>
                <a:lnTo>
                  <a:pt x="105" y="58"/>
                </a:lnTo>
                <a:lnTo>
                  <a:pt x="104" y="54"/>
                </a:lnTo>
                <a:lnTo>
                  <a:pt x="101" y="44"/>
                </a:lnTo>
                <a:lnTo>
                  <a:pt x="99" y="39"/>
                </a:lnTo>
                <a:lnTo>
                  <a:pt x="97" y="34"/>
                </a:lnTo>
                <a:lnTo>
                  <a:pt x="96" y="30"/>
                </a:lnTo>
                <a:lnTo>
                  <a:pt x="94" y="25"/>
                </a:lnTo>
                <a:lnTo>
                  <a:pt x="91" y="21"/>
                </a:lnTo>
                <a:lnTo>
                  <a:pt x="88" y="17"/>
                </a:lnTo>
                <a:lnTo>
                  <a:pt x="85" y="14"/>
                </a:lnTo>
                <a:lnTo>
                  <a:pt x="82" y="10"/>
                </a:lnTo>
                <a:lnTo>
                  <a:pt x="78" y="8"/>
                </a:lnTo>
                <a:lnTo>
                  <a:pt x="75" y="5"/>
                </a:lnTo>
                <a:lnTo>
                  <a:pt x="71" y="3"/>
                </a:lnTo>
                <a:lnTo>
                  <a:pt x="67" y="2"/>
                </a:lnTo>
                <a:lnTo>
                  <a:pt x="64" y="2"/>
                </a:lnTo>
                <a:lnTo>
                  <a:pt x="60" y="1"/>
                </a:lnTo>
                <a:lnTo>
                  <a:pt x="56" y="1"/>
                </a:lnTo>
                <a:lnTo>
                  <a:pt x="53" y="1"/>
                </a:lnTo>
                <a:lnTo>
                  <a:pt x="48" y="1"/>
                </a:lnTo>
                <a:lnTo>
                  <a:pt x="42" y="2"/>
                </a:lnTo>
                <a:lnTo>
                  <a:pt x="35" y="3"/>
                </a:lnTo>
                <a:lnTo>
                  <a:pt x="30" y="5"/>
                </a:lnTo>
                <a:lnTo>
                  <a:pt x="25" y="6"/>
                </a:lnTo>
                <a:lnTo>
                  <a:pt x="11" y="11"/>
                </a:lnTo>
              </a:path>
            </a:pathLst>
          </a:custGeom>
          <a:noFill/>
          <a:ln w="381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200" name="SMARTPenAnnotation125"/>
          <p:cNvSpPr>
            <a:spLocks/>
          </p:cNvSpPr>
          <p:nvPr/>
        </p:nvSpPr>
        <p:spPr bwMode="auto">
          <a:xfrm>
            <a:off x="5768975" y="2357438"/>
            <a:ext cx="161925" cy="407987"/>
          </a:xfrm>
          <a:custGeom>
            <a:avLst/>
            <a:gdLst/>
            <a:ahLst/>
            <a:cxnLst>
              <a:cxn ang="0">
                <a:pos x="31" y="48"/>
              </a:cxn>
              <a:cxn ang="0">
                <a:pos x="33" y="56"/>
              </a:cxn>
              <a:cxn ang="0">
                <a:pos x="35" y="69"/>
              </a:cxn>
              <a:cxn ang="0">
                <a:pos x="41" y="83"/>
              </a:cxn>
              <a:cxn ang="0">
                <a:pos x="44" y="99"/>
              </a:cxn>
              <a:cxn ang="0">
                <a:pos x="48" y="113"/>
              </a:cxn>
              <a:cxn ang="0">
                <a:pos x="53" y="129"/>
              </a:cxn>
              <a:cxn ang="0">
                <a:pos x="58" y="142"/>
              </a:cxn>
              <a:cxn ang="0">
                <a:pos x="64" y="156"/>
              </a:cxn>
              <a:cxn ang="0">
                <a:pos x="73" y="184"/>
              </a:cxn>
              <a:cxn ang="0">
                <a:pos x="82" y="213"/>
              </a:cxn>
              <a:cxn ang="0">
                <a:pos x="86" y="222"/>
              </a:cxn>
              <a:cxn ang="0">
                <a:pos x="93" y="238"/>
              </a:cxn>
              <a:cxn ang="0">
                <a:pos x="95" y="248"/>
              </a:cxn>
              <a:cxn ang="0">
                <a:pos x="98" y="251"/>
              </a:cxn>
              <a:cxn ang="0">
                <a:pos x="100" y="256"/>
              </a:cxn>
              <a:cxn ang="0">
                <a:pos x="101" y="255"/>
              </a:cxn>
              <a:cxn ang="0">
                <a:pos x="99" y="254"/>
              </a:cxn>
              <a:cxn ang="0">
                <a:pos x="97" y="252"/>
              </a:cxn>
              <a:cxn ang="0">
                <a:pos x="93" y="240"/>
              </a:cxn>
              <a:cxn ang="0">
                <a:pos x="88" y="235"/>
              </a:cxn>
              <a:cxn ang="0">
                <a:pos x="82" y="227"/>
              </a:cxn>
              <a:cxn ang="0">
                <a:pos x="75" y="213"/>
              </a:cxn>
              <a:cxn ang="0">
                <a:pos x="69" y="200"/>
              </a:cxn>
              <a:cxn ang="0">
                <a:pos x="62" y="190"/>
              </a:cxn>
              <a:cxn ang="0">
                <a:pos x="57" y="180"/>
              </a:cxn>
              <a:cxn ang="0">
                <a:pos x="52" y="169"/>
              </a:cxn>
              <a:cxn ang="0">
                <a:pos x="46" y="157"/>
              </a:cxn>
              <a:cxn ang="0">
                <a:pos x="35" y="141"/>
              </a:cxn>
              <a:cxn ang="0">
                <a:pos x="29" y="129"/>
              </a:cxn>
              <a:cxn ang="0">
                <a:pos x="25" y="118"/>
              </a:cxn>
              <a:cxn ang="0">
                <a:pos x="18" y="101"/>
              </a:cxn>
              <a:cxn ang="0">
                <a:pos x="12" y="90"/>
              </a:cxn>
              <a:cxn ang="0">
                <a:pos x="8" y="79"/>
              </a:cxn>
              <a:cxn ang="0">
                <a:pos x="6" y="67"/>
              </a:cxn>
              <a:cxn ang="0">
                <a:pos x="3" y="56"/>
              </a:cxn>
              <a:cxn ang="0">
                <a:pos x="1" y="47"/>
              </a:cxn>
              <a:cxn ang="0">
                <a:pos x="0" y="38"/>
              </a:cxn>
              <a:cxn ang="0">
                <a:pos x="2" y="23"/>
              </a:cxn>
              <a:cxn ang="0">
                <a:pos x="6" y="13"/>
              </a:cxn>
              <a:cxn ang="0">
                <a:pos x="10" y="8"/>
              </a:cxn>
              <a:cxn ang="0">
                <a:pos x="16" y="4"/>
              </a:cxn>
              <a:cxn ang="0">
                <a:pos x="23" y="2"/>
              </a:cxn>
              <a:cxn ang="0">
                <a:pos x="30" y="1"/>
              </a:cxn>
              <a:cxn ang="0">
                <a:pos x="37" y="0"/>
              </a:cxn>
              <a:cxn ang="0">
                <a:pos x="45" y="2"/>
              </a:cxn>
              <a:cxn ang="0">
                <a:pos x="52" y="5"/>
              </a:cxn>
              <a:cxn ang="0">
                <a:pos x="60" y="11"/>
              </a:cxn>
              <a:cxn ang="0">
                <a:pos x="67" y="18"/>
              </a:cxn>
              <a:cxn ang="0">
                <a:pos x="74" y="25"/>
              </a:cxn>
              <a:cxn ang="0">
                <a:pos x="86" y="48"/>
              </a:cxn>
              <a:cxn ang="0">
                <a:pos x="88" y="58"/>
              </a:cxn>
              <a:cxn ang="0">
                <a:pos x="88" y="67"/>
              </a:cxn>
              <a:cxn ang="0">
                <a:pos x="86" y="76"/>
              </a:cxn>
              <a:cxn ang="0">
                <a:pos x="82" y="100"/>
              </a:cxn>
              <a:cxn ang="0">
                <a:pos x="78" y="113"/>
              </a:cxn>
            </a:cxnLst>
            <a:rect l="0" t="0" r="r" b="b"/>
            <a:pathLst>
              <a:path w="102" h="257">
                <a:moveTo>
                  <a:pt x="28" y="45"/>
                </a:moveTo>
                <a:lnTo>
                  <a:pt x="31" y="48"/>
                </a:lnTo>
                <a:lnTo>
                  <a:pt x="32" y="50"/>
                </a:lnTo>
                <a:lnTo>
                  <a:pt x="33" y="56"/>
                </a:lnTo>
                <a:lnTo>
                  <a:pt x="33" y="63"/>
                </a:lnTo>
                <a:lnTo>
                  <a:pt x="35" y="69"/>
                </a:lnTo>
                <a:lnTo>
                  <a:pt x="38" y="76"/>
                </a:lnTo>
                <a:lnTo>
                  <a:pt x="41" y="83"/>
                </a:lnTo>
                <a:lnTo>
                  <a:pt x="43" y="90"/>
                </a:lnTo>
                <a:lnTo>
                  <a:pt x="44" y="99"/>
                </a:lnTo>
                <a:lnTo>
                  <a:pt x="46" y="107"/>
                </a:lnTo>
                <a:lnTo>
                  <a:pt x="48" y="113"/>
                </a:lnTo>
                <a:lnTo>
                  <a:pt x="49" y="118"/>
                </a:lnTo>
                <a:lnTo>
                  <a:pt x="53" y="129"/>
                </a:lnTo>
                <a:lnTo>
                  <a:pt x="55" y="136"/>
                </a:lnTo>
                <a:lnTo>
                  <a:pt x="58" y="142"/>
                </a:lnTo>
                <a:lnTo>
                  <a:pt x="61" y="149"/>
                </a:lnTo>
                <a:lnTo>
                  <a:pt x="64" y="156"/>
                </a:lnTo>
                <a:lnTo>
                  <a:pt x="66" y="164"/>
                </a:lnTo>
                <a:lnTo>
                  <a:pt x="73" y="184"/>
                </a:lnTo>
                <a:lnTo>
                  <a:pt x="80" y="208"/>
                </a:lnTo>
                <a:lnTo>
                  <a:pt x="82" y="213"/>
                </a:lnTo>
                <a:lnTo>
                  <a:pt x="84" y="218"/>
                </a:lnTo>
                <a:lnTo>
                  <a:pt x="86" y="222"/>
                </a:lnTo>
                <a:lnTo>
                  <a:pt x="90" y="230"/>
                </a:lnTo>
                <a:lnTo>
                  <a:pt x="93" y="238"/>
                </a:lnTo>
                <a:lnTo>
                  <a:pt x="94" y="246"/>
                </a:lnTo>
                <a:lnTo>
                  <a:pt x="95" y="248"/>
                </a:lnTo>
                <a:lnTo>
                  <a:pt x="97" y="250"/>
                </a:lnTo>
                <a:lnTo>
                  <a:pt x="98" y="251"/>
                </a:lnTo>
                <a:lnTo>
                  <a:pt x="99" y="252"/>
                </a:lnTo>
                <a:lnTo>
                  <a:pt x="100" y="256"/>
                </a:lnTo>
                <a:lnTo>
                  <a:pt x="101" y="256"/>
                </a:lnTo>
                <a:lnTo>
                  <a:pt x="101" y="255"/>
                </a:lnTo>
                <a:lnTo>
                  <a:pt x="100" y="254"/>
                </a:lnTo>
                <a:lnTo>
                  <a:pt x="99" y="254"/>
                </a:lnTo>
                <a:lnTo>
                  <a:pt x="98" y="254"/>
                </a:lnTo>
                <a:lnTo>
                  <a:pt x="97" y="252"/>
                </a:lnTo>
                <a:lnTo>
                  <a:pt x="95" y="245"/>
                </a:lnTo>
                <a:lnTo>
                  <a:pt x="93" y="240"/>
                </a:lnTo>
                <a:lnTo>
                  <a:pt x="90" y="238"/>
                </a:lnTo>
                <a:lnTo>
                  <a:pt x="88" y="235"/>
                </a:lnTo>
                <a:lnTo>
                  <a:pt x="85" y="232"/>
                </a:lnTo>
                <a:lnTo>
                  <a:pt x="82" y="227"/>
                </a:lnTo>
                <a:lnTo>
                  <a:pt x="80" y="223"/>
                </a:lnTo>
                <a:lnTo>
                  <a:pt x="75" y="213"/>
                </a:lnTo>
                <a:lnTo>
                  <a:pt x="71" y="205"/>
                </a:lnTo>
                <a:lnTo>
                  <a:pt x="69" y="200"/>
                </a:lnTo>
                <a:lnTo>
                  <a:pt x="66" y="196"/>
                </a:lnTo>
                <a:lnTo>
                  <a:pt x="62" y="190"/>
                </a:lnTo>
                <a:lnTo>
                  <a:pt x="60" y="185"/>
                </a:lnTo>
                <a:lnTo>
                  <a:pt x="57" y="180"/>
                </a:lnTo>
                <a:lnTo>
                  <a:pt x="55" y="174"/>
                </a:lnTo>
                <a:lnTo>
                  <a:pt x="52" y="169"/>
                </a:lnTo>
                <a:lnTo>
                  <a:pt x="49" y="163"/>
                </a:lnTo>
                <a:lnTo>
                  <a:pt x="46" y="157"/>
                </a:lnTo>
                <a:lnTo>
                  <a:pt x="39" y="146"/>
                </a:lnTo>
                <a:lnTo>
                  <a:pt x="35" y="141"/>
                </a:lnTo>
                <a:lnTo>
                  <a:pt x="32" y="135"/>
                </a:lnTo>
                <a:lnTo>
                  <a:pt x="29" y="129"/>
                </a:lnTo>
                <a:lnTo>
                  <a:pt x="27" y="124"/>
                </a:lnTo>
                <a:lnTo>
                  <a:pt x="25" y="118"/>
                </a:lnTo>
                <a:lnTo>
                  <a:pt x="21" y="107"/>
                </a:lnTo>
                <a:lnTo>
                  <a:pt x="18" y="101"/>
                </a:lnTo>
                <a:lnTo>
                  <a:pt x="15" y="96"/>
                </a:lnTo>
                <a:lnTo>
                  <a:pt x="12" y="90"/>
                </a:lnTo>
                <a:lnTo>
                  <a:pt x="10" y="84"/>
                </a:lnTo>
                <a:lnTo>
                  <a:pt x="8" y="79"/>
                </a:lnTo>
                <a:lnTo>
                  <a:pt x="7" y="73"/>
                </a:lnTo>
                <a:lnTo>
                  <a:pt x="6" y="67"/>
                </a:lnTo>
                <a:lnTo>
                  <a:pt x="5" y="62"/>
                </a:lnTo>
                <a:lnTo>
                  <a:pt x="3" y="56"/>
                </a:lnTo>
                <a:lnTo>
                  <a:pt x="2" y="51"/>
                </a:lnTo>
                <a:lnTo>
                  <a:pt x="1" y="47"/>
                </a:lnTo>
                <a:lnTo>
                  <a:pt x="1" y="42"/>
                </a:lnTo>
                <a:lnTo>
                  <a:pt x="0" y="38"/>
                </a:lnTo>
                <a:lnTo>
                  <a:pt x="0" y="30"/>
                </a:lnTo>
                <a:lnTo>
                  <a:pt x="2" y="23"/>
                </a:lnTo>
                <a:lnTo>
                  <a:pt x="4" y="16"/>
                </a:lnTo>
                <a:lnTo>
                  <a:pt x="6" y="13"/>
                </a:lnTo>
                <a:lnTo>
                  <a:pt x="8" y="11"/>
                </a:lnTo>
                <a:lnTo>
                  <a:pt x="10" y="8"/>
                </a:lnTo>
                <a:lnTo>
                  <a:pt x="13" y="6"/>
                </a:lnTo>
                <a:lnTo>
                  <a:pt x="16" y="4"/>
                </a:lnTo>
                <a:lnTo>
                  <a:pt x="19" y="3"/>
                </a:lnTo>
                <a:lnTo>
                  <a:pt x="23" y="2"/>
                </a:lnTo>
                <a:lnTo>
                  <a:pt x="26" y="1"/>
                </a:lnTo>
                <a:lnTo>
                  <a:pt x="30" y="1"/>
                </a:lnTo>
                <a:lnTo>
                  <a:pt x="34" y="1"/>
                </a:lnTo>
                <a:lnTo>
                  <a:pt x="37" y="0"/>
                </a:lnTo>
                <a:lnTo>
                  <a:pt x="41" y="1"/>
                </a:lnTo>
                <a:lnTo>
                  <a:pt x="45" y="2"/>
                </a:lnTo>
                <a:lnTo>
                  <a:pt x="49" y="3"/>
                </a:lnTo>
                <a:lnTo>
                  <a:pt x="52" y="5"/>
                </a:lnTo>
                <a:lnTo>
                  <a:pt x="56" y="8"/>
                </a:lnTo>
                <a:lnTo>
                  <a:pt x="60" y="11"/>
                </a:lnTo>
                <a:lnTo>
                  <a:pt x="64" y="14"/>
                </a:lnTo>
                <a:lnTo>
                  <a:pt x="67" y="18"/>
                </a:lnTo>
                <a:lnTo>
                  <a:pt x="71" y="21"/>
                </a:lnTo>
                <a:lnTo>
                  <a:pt x="74" y="25"/>
                </a:lnTo>
                <a:lnTo>
                  <a:pt x="77" y="30"/>
                </a:lnTo>
                <a:lnTo>
                  <a:pt x="86" y="48"/>
                </a:lnTo>
                <a:lnTo>
                  <a:pt x="87" y="53"/>
                </a:lnTo>
                <a:lnTo>
                  <a:pt x="88" y="58"/>
                </a:lnTo>
                <a:lnTo>
                  <a:pt x="89" y="63"/>
                </a:lnTo>
                <a:lnTo>
                  <a:pt x="88" y="67"/>
                </a:lnTo>
                <a:lnTo>
                  <a:pt x="88" y="72"/>
                </a:lnTo>
                <a:lnTo>
                  <a:pt x="86" y="76"/>
                </a:lnTo>
                <a:lnTo>
                  <a:pt x="85" y="83"/>
                </a:lnTo>
                <a:lnTo>
                  <a:pt x="82" y="100"/>
                </a:lnTo>
                <a:lnTo>
                  <a:pt x="80" y="107"/>
                </a:lnTo>
                <a:lnTo>
                  <a:pt x="78" y="113"/>
                </a:lnTo>
                <a:lnTo>
                  <a:pt x="73" y="129"/>
                </a:lnTo>
              </a:path>
            </a:pathLst>
          </a:custGeom>
          <a:noFill/>
          <a:ln w="381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201" name="SMARTPenAnnotation126"/>
          <p:cNvSpPr>
            <a:spLocks/>
          </p:cNvSpPr>
          <p:nvPr/>
        </p:nvSpPr>
        <p:spPr bwMode="auto">
          <a:xfrm>
            <a:off x="5867400" y="2241550"/>
            <a:ext cx="125413" cy="206375"/>
          </a:xfrm>
          <a:custGeom>
            <a:avLst/>
            <a:gdLst/>
            <a:ahLst/>
            <a:cxnLst>
              <a:cxn ang="0">
                <a:pos x="13" y="54"/>
              </a:cxn>
              <a:cxn ang="0">
                <a:pos x="17" y="52"/>
              </a:cxn>
              <a:cxn ang="0">
                <a:pos x="20" y="51"/>
              </a:cxn>
              <a:cxn ang="0">
                <a:pos x="21" y="48"/>
              </a:cxn>
              <a:cxn ang="0">
                <a:pos x="25" y="43"/>
              </a:cxn>
              <a:cxn ang="0">
                <a:pos x="30" y="37"/>
              </a:cxn>
              <a:cxn ang="0">
                <a:pos x="33" y="32"/>
              </a:cxn>
              <a:cxn ang="0">
                <a:pos x="37" y="26"/>
              </a:cxn>
              <a:cxn ang="0">
                <a:pos x="41" y="21"/>
              </a:cxn>
              <a:cxn ang="0">
                <a:pos x="43" y="15"/>
              </a:cxn>
              <a:cxn ang="0">
                <a:pos x="44" y="5"/>
              </a:cxn>
              <a:cxn ang="0">
                <a:pos x="44" y="1"/>
              </a:cxn>
              <a:cxn ang="0">
                <a:pos x="40" y="1"/>
              </a:cxn>
              <a:cxn ang="0">
                <a:pos x="37" y="3"/>
              </a:cxn>
              <a:cxn ang="0">
                <a:pos x="33" y="8"/>
              </a:cxn>
              <a:cxn ang="0">
                <a:pos x="30" y="14"/>
              </a:cxn>
              <a:cxn ang="0">
                <a:pos x="20" y="32"/>
              </a:cxn>
              <a:cxn ang="0">
                <a:pos x="16" y="41"/>
              </a:cxn>
              <a:cxn ang="0">
                <a:pos x="9" y="62"/>
              </a:cxn>
              <a:cxn ang="0">
                <a:pos x="7" y="71"/>
              </a:cxn>
              <a:cxn ang="0">
                <a:pos x="5" y="80"/>
              </a:cxn>
              <a:cxn ang="0">
                <a:pos x="3" y="91"/>
              </a:cxn>
              <a:cxn ang="0">
                <a:pos x="3" y="100"/>
              </a:cxn>
              <a:cxn ang="0">
                <a:pos x="5" y="108"/>
              </a:cxn>
              <a:cxn ang="0">
                <a:pos x="8" y="116"/>
              </a:cxn>
              <a:cxn ang="0">
                <a:pos x="11" y="122"/>
              </a:cxn>
              <a:cxn ang="0">
                <a:pos x="15" y="126"/>
              </a:cxn>
              <a:cxn ang="0">
                <a:pos x="21" y="128"/>
              </a:cxn>
              <a:cxn ang="0">
                <a:pos x="27" y="129"/>
              </a:cxn>
              <a:cxn ang="0">
                <a:pos x="32" y="129"/>
              </a:cxn>
              <a:cxn ang="0">
                <a:pos x="44" y="127"/>
              </a:cxn>
              <a:cxn ang="0">
                <a:pos x="78" y="112"/>
              </a:cxn>
            </a:cxnLst>
            <a:rect l="0" t="0" r="r" b="b"/>
            <a:pathLst>
              <a:path w="79" h="130">
                <a:moveTo>
                  <a:pt x="0" y="67"/>
                </a:moveTo>
                <a:lnTo>
                  <a:pt x="13" y="54"/>
                </a:lnTo>
                <a:lnTo>
                  <a:pt x="15" y="53"/>
                </a:lnTo>
                <a:lnTo>
                  <a:pt x="17" y="52"/>
                </a:lnTo>
                <a:lnTo>
                  <a:pt x="18" y="52"/>
                </a:lnTo>
                <a:lnTo>
                  <a:pt x="20" y="51"/>
                </a:lnTo>
                <a:lnTo>
                  <a:pt x="20" y="49"/>
                </a:lnTo>
                <a:lnTo>
                  <a:pt x="21" y="48"/>
                </a:lnTo>
                <a:lnTo>
                  <a:pt x="23" y="45"/>
                </a:lnTo>
                <a:lnTo>
                  <a:pt x="25" y="43"/>
                </a:lnTo>
                <a:lnTo>
                  <a:pt x="26" y="41"/>
                </a:lnTo>
                <a:lnTo>
                  <a:pt x="30" y="37"/>
                </a:lnTo>
                <a:lnTo>
                  <a:pt x="32" y="35"/>
                </a:lnTo>
                <a:lnTo>
                  <a:pt x="33" y="32"/>
                </a:lnTo>
                <a:lnTo>
                  <a:pt x="35" y="29"/>
                </a:lnTo>
                <a:lnTo>
                  <a:pt x="37" y="26"/>
                </a:lnTo>
                <a:lnTo>
                  <a:pt x="39" y="24"/>
                </a:lnTo>
                <a:lnTo>
                  <a:pt x="41" y="21"/>
                </a:lnTo>
                <a:lnTo>
                  <a:pt x="42" y="19"/>
                </a:lnTo>
                <a:lnTo>
                  <a:pt x="43" y="15"/>
                </a:lnTo>
                <a:lnTo>
                  <a:pt x="44" y="7"/>
                </a:lnTo>
                <a:lnTo>
                  <a:pt x="44" y="5"/>
                </a:lnTo>
                <a:lnTo>
                  <a:pt x="45" y="1"/>
                </a:lnTo>
                <a:lnTo>
                  <a:pt x="44" y="1"/>
                </a:lnTo>
                <a:lnTo>
                  <a:pt x="42" y="0"/>
                </a:lnTo>
                <a:lnTo>
                  <a:pt x="40" y="1"/>
                </a:lnTo>
                <a:lnTo>
                  <a:pt x="39" y="2"/>
                </a:lnTo>
                <a:lnTo>
                  <a:pt x="37" y="3"/>
                </a:lnTo>
                <a:lnTo>
                  <a:pt x="35" y="5"/>
                </a:lnTo>
                <a:lnTo>
                  <a:pt x="33" y="8"/>
                </a:lnTo>
                <a:lnTo>
                  <a:pt x="31" y="11"/>
                </a:lnTo>
                <a:lnTo>
                  <a:pt x="30" y="14"/>
                </a:lnTo>
                <a:lnTo>
                  <a:pt x="26" y="21"/>
                </a:lnTo>
                <a:lnTo>
                  <a:pt x="20" y="32"/>
                </a:lnTo>
                <a:lnTo>
                  <a:pt x="18" y="36"/>
                </a:lnTo>
                <a:lnTo>
                  <a:pt x="16" y="41"/>
                </a:lnTo>
                <a:lnTo>
                  <a:pt x="13" y="51"/>
                </a:lnTo>
                <a:lnTo>
                  <a:pt x="9" y="62"/>
                </a:lnTo>
                <a:lnTo>
                  <a:pt x="8" y="67"/>
                </a:lnTo>
                <a:lnTo>
                  <a:pt x="7" y="71"/>
                </a:lnTo>
                <a:lnTo>
                  <a:pt x="6" y="76"/>
                </a:lnTo>
                <a:lnTo>
                  <a:pt x="5" y="80"/>
                </a:lnTo>
                <a:lnTo>
                  <a:pt x="4" y="85"/>
                </a:lnTo>
                <a:lnTo>
                  <a:pt x="3" y="91"/>
                </a:lnTo>
                <a:lnTo>
                  <a:pt x="2" y="95"/>
                </a:lnTo>
                <a:lnTo>
                  <a:pt x="3" y="100"/>
                </a:lnTo>
                <a:lnTo>
                  <a:pt x="3" y="104"/>
                </a:lnTo>
                <a:lnTo>
                  <a:pt x="5" y="108"/>
                </a:lnTo>
                <a:lnTo>
                  <a:pt x="6" y="112"/>
                </a:lnTo>
                <a:lnTo>
                  <a:pt x="8" y="116"/>
                </a:lnTo>
                <a:lnTo>
                  <a:pt x="9" y="119"/>
                </a:lnTo>
                <a:lnTo>
                  <a:pt x="11" y="122"/>
                </a:lnTo>
                <a:lnTo>
                  <a:pt x="13" y="124"/>
                </a:lnTo>
                <a:lnTo>
                  <a:pt x="15" y="126"/>
                </a:lnTo>
                <a:lnTo>
                  <a:pt x="18" y="127"/>
                </a:lnTo>
                <a:lnTo>
                  <a:pt x="21" y="128"/>
                </a:lnTo>
                <a:lnTo>
                  <a:pt x="24" y="128"/>
                </a:lnTo>
                <a:lnTo>
                  <a:pt x="27" y="129"/>
                </a:lnTo>
                <a:lnTo>
                  <a:pt x="29" y="129"/>
                </a:lnTo>
                <a:lnTo>
                  <a:pt x="32" y="129"/>
                </a:lnTo>
                <a:lnTo>
                  <a:pt x="38" y="129"/>
                </a:lnTo>
                <a:lnTo>
                  <a:pt x="44" y="127"/>
                </a:lnTo>
                <a:lnTo>
                  <a:pt x="52" y="124"/>
                </a:lnTo>
                <a:lnTo>
                  <a:pt x="78" y="112"/>
                </a:lnTo>
              </a:path>
            </a:pathLst>
          </a:custGeom>
          <a:noFill/>
          <a:ln w="381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202" name="SMARTPenAnnotation127"/>
          <p:cNvSpPr>
            <a:spLocks/>
          </p:cNvSpPr>
          <p:nvPr/>
        </p:nvSpPr>
        <p:spPr bwMode="auto">
          <a:xfrm>
            <a:off x="6072188" y="2089150"/>
            <a:ext cx="161925" cy="207963"/>
          </a:xfrm>
          <a:custGeom>
            <a:avLst/>
            <a:gdLst/>
            <a:ahLst/>
            <a:cxnLst>
              <a:cxn ang="0">
                <a:pos x="0" y="37"/>
              </a:cxn>
              <a:cxn ang="0">
                <a:pos x="2" y="42"/>
              </a:cxn>
              <a:cxn ang="0">
                <a:pos x="10" y="60"/>
              </a:cxn>
              <a:cxn ang="0">
                <a:pos x="15" y="69"/>
              </a:cxn>
              <a:cxn ang="0">
                <a:pos x="17" y="78"/>
              </a:cxn>
              <a:cxn ang="0">
                <a:pos x="20" y="85"/>
              </a:cxn>
              <a:cxn ang="0">
                <a:pos x="31" y="108"/>
              </a:cxn>
              <a:cxn ang="0">
                <a:pos x="33" y="114"/>
              </a:cxn>
              <a:cxn ang="0">
                <a:pos x="35" y="118"/>
              </a:cxn>
              <a:cxn ang="0">
                <a:pos x="38" y="124"/>
              </a:cxn>
              <a:cxn ang="0">
                <a:pos x="36" y="127"/>
              </a:cxn>
              <a:cxn ang="0">
                <a:pos x="35" y="122"/>
              </a:cxn>
              <a:cxn ang="0">
                <a:pos x="31" y="116"/>
              </a:cxn>
              <a:cxn ang="0">
                <a:pos x="29" y="111"/>
              </a:cxn>
              <a:cxn ang="0">
                <a:pos x="28" y="104"/>
              </a:cxn>
              <a:cxn ang="0">
                <a:pos x="25" y="97"/>
              </a:cxn>
              <a:cxn ang="0">
                <a:pos x="20" y="86"/>
              </a:cxn>
              <a:cxn ang="0">
                <a:pos x="18" y="77"/>
              </a:cxn>
              <a:cxn ang="0">
                <a:pos x="17" y="68"/>
              </a:cxn>
              <a:cxn ang="0">
                <a:pos x="14" y="59"/>
              </a:cxn>
              <a:cxn ang="0">
                <a:pos x="13" y="50"/>
              </a:cxn>
              <a:cxn ang="0">
                <a:pos x="12" y="40"/>
              </a:cxn>
              <a:cxn ang="0">
                <a:pos x="11" y="22"/>
              </a:cxn>
              <a:cxn ang="0">
                <a:pos x="13" y="16"/>
              </a:cxn>
              <a:cxn ang="0">
                <a:pos x="16" y="10"/>
              </a:cxn>
              <a:cxn ang="0">
                <a:pos x="19" y="5"/>
              </a:cxn>
              <a:cxn ang="0">
                <a:pos x="23" y="2"/>
              </a:cxn>
              <a:cxn ang="0">
                <a:pos x="26" y="1"/>
              </a:cxn>
              <a:cxn ang="0">
                <a:pos x="30" y="1"/>
              </a:cxn>
              <a:cxn ang="0">
                <a:pos x="39" y="0"/>
              </a:cxn>
              <a:cxn ang="0">
                <a:pos x="44" y="2"/>
              </a:cxn>
              <a:cxn ang="0">
                <a:pos x="52" y="6"/>
              </a:cxn>
              <a:cxn ang="0">
                <a:pos x="58" y="10"/>
              </a:cxn>
              <a:cxn ang="0">
                <a:pos x="63" y="13"/>
              </a:cxn>
              <a:cxn ang="0">
                <a:pos x="69" y="17"/>
              </a:cxn>
              <a:cxn ang="0">
                <a:pos x="74" y="22"/>
              </a:cxn>
              <a:cxn ang="0">
                <a:pos x="77" y="28"/>
              </a:cxn>
              <a:cxn ang="0">
                <a:pos x="80" y="34"/>
              </a:cxn>
              <a:cxn ang="0">
                <a:pos x="83" y="41"/>
              </a:cxn>
              <a:cxn ang="0">
                <a:pos x="86" y="46"/>
              </a:cxn>
              <a:cxn ang="0">
                <a:pos x="90" y="52"/>
              </a:cxn>
              <a:cxn ang="0">
                <a:pos x="93" y="58"/>
              </a:cxn>
              <a:cxn ang="0">
                <a:pos x="95" y="63"/>
              </a:cxn>
              <a:cxn ang="0">
                <a:pos x="101" y="85"/>
              </a:cxn>
            </a:cxnLst>
            <a:rect l="0" t="0" r="r" b="b"/>
            <a:pathLst>
              <a:path w="102" h="131">
                <a:moveTo>
                  <a:pt x="0" y="34"/>
                </a:moveTo>
                <a:lnTo>
                  <a:pt x="0" y="37"/>
                </a:lnTo>
                <a:lnTo>
                  <a:pt x="1" y="39"/>
                </a:lnTo>
                <a:lnTo>
                  <a:pt x="2" y="42"/>
                </a:lnTo>
                <a:lnTo>
                  <a:pt x="5" y="49"/>
                </a:lnTo>
                <a:lnTo>
                  <a:pt x="10" y="60"/>
                </a:lnTo>
                <a:lnTo>
                  <a:pt x="13" y="66"/>
                </a:lnTo>
                <a:lnTo>
                  <a:pt x="15" y="69"/>
                </a:lnTo>
                <a:lnTo>
                  <a:pt x="15" y="72"/>
                </a:lnTo>
                <a:lnTo>
                  <a:pt x="17" y="78"/>
                </a:lnTo>
                <a:lnTo>
                  <a:pt x="17" y="79"/>
                </a:lnTo>
                <a:lnTo>
                  <a:pt x="20" y="85"/>
                </a:lnTo>
                <a:lnTo>
                  <a:pt x="30" y="105"/>
                </a:lnTo>
                <a:lnTo>
                  <a:pt x="31" y="108"/>
                </a:lnTo>
                <a:lnTo>
                  <a:pt x="32" y="111"/>
                </a:lnTo>
                <a:lnTo>
                  <a:pt x="33" y="114"/>
                </a:lnTo>
                <a:lnTo>
                  <a:pt x="34" y="116"/>
                </a:lnTo>
                <a:lnTo>
                  <a:pt x="35" y="118"/>
                </a:lnTo>
                <a:lnTo>
                  <a:pt x="36" y="120"/>
                </a:lnTo>
                <a:lnTo>
                  <a:pt x="38" y="124"/>
                </a:lnTo>
                <a:lnTo>
                  <a:pt x="39" y="130"/>
                </a:lnTo>
                <a:lnTo>
                  <a:pt x="36" y="127"/>
                </a:lnTo>
                <a:lnTo>
                  <a:pt x="36" y="125"/>
                </a:lnTo>
                <a:lnTo>
                  <a:pt x="35" y="122"/>
                </a:lnTo>
                <a:lnTo>
                  <a:pt x="32" y="118"/>
                </a:lnTo>
                <a:lnTo>
                  <a:pt x="31" y="116"/>
                </a:lnTo>
                <a:lnTo>
                  <a:pt x="30" y="114"/>
                </a:lnTo>
                <a:lnTo>
                  <a:pt x="29" y="111"/>
                </a:lnTo>
                <a:lnTo>
                  <a:pt x="29" y="108"/>
                </a:lnTo>
                <a:lnTo>
                  <a:pt x="28" y="104"/>
                </a:lnTo>
                <a:lnTo>
                  <a:pt x="27" y="101"/>
                </a:lnTo>
                <a:lnTo>
                  <a:pt x="25" y="97"/>
                </a:lnTo>
                <a:lnTo>
                  <a:pt x="24" y="94"/>
                </a:lnTo>
                <a:lnTo>
                  <a:pt x="20" y="86"/>
                </a:lnTo>
                <a:lnTo>
                  <a:pt x="19" y="82"/>
                </a:lnTo>
                <a:lnTo>
                  <a:pt x="18" y="77"/>
                </a:lnTo>
                <a:lnTo>
                  <a:pt x="18" y="72"/>
                </a:lnTo>
                <a:lnTo>
                  <a:pt x="17" y="68"/>
                </a:lnTo>
                <a:lnTo>
                  <a:pt x="16" y="63"/>
                </a:lnTo>
                <a:lnTo>
                  <a:pt x="14" y="59"/>
                </a:lnTo>
                <a:lnTo>
                  <a:pt x="13" y="55"/>
                </a:lnTo>
                <a:lnTo>
                  <a:pt x="13" y="50"/>
                </a:lnTo>
                <a:lnTo>
                  <a:pt x="12" y="44"/>
                </a:lnTo>
                <a:lnTo>
                  <a:pt x="12" y="40"/>
                </a:lnTo>
                <a:lnTo>
                  <a:pt x="12" y="31"/>
                </a:lnTo>
                <a:lnTo>
                  <a:pt x="11" y="22"/>
                </a:lnTo>
                <a:lnTo>
                  <a:pt x="12" y="19"/>
                </a:lnTo>
                <a:lnTo>
                  <a:pt x="13" y="16"/>
                </a:lnTo>
                <a:lnTo>
                  <a:pt x="14" y="13"/>
                </a:lnTo>
                <a:lnTo>
                  <a:pt x="16" y="10"/>
                </a:lnTo>
                <a:lnTo>
                  <a:pt x="17" y="7"/>
                </a:lnTo>
                <a:lnTo>
                  <a:pt x="19" y="5"/>
                </a:lnTo>
                <a:lnTo>
                  <a:pt x="21" y="3"/>
                </a:lnTo>
                <a:lnTo>
                  <a:pt x="23" y="2"/>
                </a:lnTo>
                <a:lnTo>
                  <a:pt x="24" y="2"/>
                </a:lnTo>
                <a:lnTo>
                  <a:pt x="26" y="1"/>
                </a:lnTo>
                <a:lnTo>
                  <a:pt x="28" y="1"/>
                </a:lnTo>
                <a:lnTo>
                  <a:pt x="30" y="1"/>
                </a:lnTo>
                <a:lnTo>
                  <a:pt x="33" y="1"/>
                </a:lnTo>
                <a:lnTo>
                  <a:pt x="39" y="0"/>
                </a:lnTo>
                <a:lnTo>
                  <a:pt x="41" y="1"/>
                </a:lnTo>
                <a:lnTo>
                  <a:pt x="44" y="2"/>
                </a:lnTo>
                <a:lnTo>
                  <a:pt x="46" y="3"/>
                </a:lnTo>
                <a:lnTo>
                  <a:pt x="52" y="6"/>
                </a:lnTo>
                <a:lnTo>
                  <a:pt x="55" y="8"/>
                </a:lnTo>
                <a:lnTo>
                  <a:pt x="58" y="10"/>
                </a:lnTo>
                <a:lnTo>
                  <a:pt x="61" y="12"/>
                </a:lnTo>
                <a:lnTo>
                  <a:pt x="63" y="13"/>
                </a:lnTo>
                <a:lnTo>
                  <a:pt x="66" y="15"/>
                </a:lnTo>
                <a:lnTo>
                  <a:pt x="69" y="17"/>
                </a:lnTo>
                <a:lnTo>
                  <a:pt x="72" y="19"/>
                </a:lnTo>
                <a:lnTo>
                  <a:pt x="74" y="22"/>
                </a:lnTo>
                <a:lnTo>
                  <a:pt x="76" y="24"/>
                </a:lnTo>
                <a:lnTo>
                  <a:pt x="77" y="28"/>
                </a:lnTo>
                <a:lnTo>
                  <a:pt x="78" y="31"/>
                </a:lnTo>
                <a:lnTo>
                  <a:pt x="80" y="34"/>
                </a:lnTo>
                <a:lnTo>
                  <a:pt x="81" y="38"/>
                </a:lnTo>
                <a:lnTo>
                  <a:pt x="83" y="41"/>
                </a:lnTo>
                <a:lnTo>
                  <a:pt x="85" y="44"/>
                </a:lnTo>
                <a:lnTo>
                  <a:pt x="86" y="46"/>
                </a:lnTo>
                <a:lnTo>
                  <a:pt x="88" y="49"/>
                </a:lnTo>
                <a:lnTo>
                  <a:pt x="90" y="52"/>
                </a:lnTo>
                <a:lnTo>
                  <a:pt x="92" y="55"/>
                </a:lnTo>
                <a:lnTo>
                  <a:pt x="93" y="58"/>
                </a:lnTo>
                <a:lnTo>
                  <a:pt x="94" y="61"/>
                </a:lnTo>
                <a:lnTo>
                  <a:pt x="95" y="63"/>
                </a:lnTo>
                <a:lnTo>
                  <a:pt x="96" y="67"/>
                </a:lnTo>
                <a:lnTo>
                  <a:pt x="101" y="85"/>
                </a:lnTo>
              </a:path>
            </a:pathLst>
          </a:custGeom>
          <a:noFill/>
          <a:ln w="381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203" name="SMARTPenAnnotation128"/>
          <p:cNvSpPr>
            <a:spLocks/>
          </p:cNvSpPr>
          <p:nvPr/>
        </p:nvSpPr>
        <p:spPr bwMode="auto">
          <a:xfrm>
            <a:off x="6402388" y="1778000"/>
            <a:ext cx="225425" cy="249238"/>
          </a:xfrm>
          <a:custGeom>
            <a:avLst/>
            <a:gdLst/>
            <a:ahLst/>
            <a:cxnLst>
              <a:cxn ang="0">
                <a:pos x="0" y="86"/>
              </a:cxn>
              <a:cxn ang="0">
                <a:pos x="2" y="91"/>
              </a:cxn>
              <a:cxn ang="0">
                <a:pos x="5" y="97"/>
              </a:cxn>
              <a:cxn ang="0">
                <a:pos x="10" y="105"/>
              </a:cxn>
              <a:cxn ang="0">
                <a:pos x="11" y="112"/>
              </a:cxn>
              <a:cxn ang="0">
                <a:pos x="13" y="118"/>
              </a:cxn>
              <a:cxn ang="0">
                <a:pos x="16" y="125"/>
              </a:cxn>
              <a:cxn ang="0">
                <a:pos x="19" y="130"/>
              </a:cxn>
              <a:cxn ang="0">
                <a:pos x="23" y="136"/>
              </a:cxn>
              <a:cxn ang="0">
                <a:pos x="26" y="142"/>
              </a:cxn>
              <a:cxn ang="0">
                <a:pos x="34" y="151"/>
              </a:cxn>
              <a:cxn ang="0">
                <a:pos x="36" y="154"/>
              </a:cxn>
              <a:cxn ang="0">
                <a:pos x="35" y="149"/>
              </a:cxn>
              <a:cxn ang="0">
                <a:pos x="33" y="147"/>
              </a:cxn>
              <a:cxn ang="0">
                <a:pos x="30" y="145"/>
              </a:cxn>
              <a:cxn ang="0">
                <a:pos x="29" y="140"/>
              </a:cxn>
              <a:cxn ang="0">
                <a:pos x="24" y="130"/>
              </a:cxn>
              <a:cxn ang="0">
                <a:pos x="20" y="124"/>
              </a:cxn>
              <a:cxn ang="0">
                <a:pos x="19" y="115"/>
              </a:cxn>
              <a:cxn ang="0">
                <a:pos x="18" y="106"/>
              </a:cxn>
              <a:cxn ang="0">
                <a:pos x="17" y="98"/>
              </a:cxn>
              <a:cxn ang="0">
                <a:pos x="15" y="90"/>
              </a:cxn>
              <a:cxn ang="0">
                <a:pos x="13" y="82"/>
              </a:cxn>
              <a:cxn ang="0">
                <a:pos x="12" y="74"/>
              </a:cxn>
              <a:cxn ang="0">
                <a:pos x="13" y="67"/>
              </a:cxn>
              <a:cxn ang="0">
                <a:pos x="15" y="60"/>
              </a:cxn>
              <a:cxn ang="0">
                <a:pos x="16" y="55"/>
              </a:cxn>
              <a:cxn ang="0">
                <a:pos x="20" y="48"/>
              </a:cxn>
              <a:cxn ang="0">
                <a:pos x="23" y="46"/>
              </a:cxn>
              <a:cxn ang="0">
                <a:pos x="30" y="45"/>
              </a:cxn>
              <a:cxn ang="0">
                <a:pos x="36" y="44"/>
              </a:cxn>
              <a:cxn ang="0">
                <a:pos x="41" y="46"/>
              </a:cxn>
              <a:cxn ang="0">
                <a:pos x="47" y="49"/>
              </a:cxn>
              <a:cxn ang="0">
                <a:pos x="52" y="52"/>
              </a:cxn>
              <a:cxn ang="0">
                <a:pos x="56" y="57"/>
              </a:cxn>
              <a:cxn ang="0">
                <a:pos x="60" y="63"/>
              </a:cxn>
              <a:cxn ang="0">
                <a:pos x="66" y="71"/>
              </a:cxn>
              <a:cxn ang="0">
                <a:pos x="69" y="77"/>
              </a:cxn>
              <a:cxn ang="0">
                <a:pos x="75" y="88"/>
              </a:cxn>
              <a:cxn ang="0">
                <a:pos x="79" y="93"/>
              </a:cxn>
              <a:cxn ang="0">
                <a:pos x="83" y="100"/>
              </a:cxn>
              <a:cxn ang="0">
                <a:pos x="86" y="106"/>
              </a:cxn>
              <a:cxn ang="0">
                <a:pos x="90" y="107"/>
              </a:cxn>
              <a:cxn ang="0">
                <a:pos x="89" y="92"/>
              </a:cxn>
              <a:cxn ang="0">
                <a:pos x="87" y="85"/>
              </a:cxn>
              <a:cxn ang="0">
                <a:pos x="86" y="78"/>
              </a:cxn>
              <a:cxn ang="0">
                <a:pos x="85" y="71"/>
              </a:cxn>
              <a:cxn ang="0">
                <a:pos x="85" y="59"/>
              </a:cxn>
              <a:cxn ang="0">
                <a:pos x="85" y="21"/>
              </a:cxn>
              <a:cxn ang="0">
                <a:pos x="89" y="13"/>
              </a:cxn>
              <a:cxn ang="0">
                <a:pos x="96" y="5"/>
              </a:cxn>
              <a:cxn ang="0">
                <a:pos x="100" y="2"/>
              </a:cxn>
              <a:cxn ang="0">
                <a:pos x="107" y="0"/>
              </a:cxn>
              <a:cxn ang="0">
                <a:pos x="111" y="0"/>
              </a:cxn>
              <a:cxn ang="0">
                <a:pos x="118" y="6"/>
              </a:cxn>
              <a:cxn ang="0">
                <a:pos x="122" y="10"/>
              </a:cxn>
              <a:cxn ang="0">
                <a:pos x="126" y="16"/>
              </a:cxn>
              <a:cxn ang="0">
                <a:pos x="131" y="23"/>
              </a:cxn>
              <a:cxn ang="0">
                <a:pos x="133" y="29"/>
              </a:cxn>
              <a:cxn ang="0">
                <a:pos x="135" y="35"/>
              </a:cxn>
              <a:cxn ang="0">
                <a:pos x="139" y="44"/>
              </a:cxn>
              <a:cxn ang="0">
                <a:pos x="140" y="52"/>
              </a:cxn>
              <a:cxn ang="0">
                <a:pos x="141" y="66"/>
              </a:cxn>
            </a:cxnLst>
            <a:rect l="0" t="0" r="r" b="b"/>
            <a:pathLst>
              <a:path w="142" h="157">
                <a:moveTo>
                  <a:pt x="0" y="67"/>
                </a:moveTo>
                <a:lnTo>
                  <a:pt x="0" y="86"/>
                </a:lnTo>
                <a:lnTo>
                  <a:pt x="1" y="88"/>
                </a:lnTo>
                <a:lnTo>
                  <a:pt x="2" y="91"/>
                </a:lnTo>
                <a:lnTo>
                  <a:pt x="3" y="94"/>
                </a:lnTo>
                <a:lnTo>
                  <a:pt x="5" y="97"/>
                </a:lnTo>
                <a:lnTo>
                  <a:pt x="8" y="102"/>
                </a:lnTo>
                <a:lnTo>
                  <a:pt x="10" y="105"/>
                </a:lnTo>
                <a:lnTo>
                  <a:pt x="11" y="109"/>
                </a:lnTo>
                <a:lnTo>
                  <a:pt x="11" y="112"/>
                </a:lnTo>
                <a:lnTo>
                  <a:pt x="12" y="115"/>
                </a:lnTo>
                <a:lnTo>
                  <a:pt x="13" y="118"/>
                </a:lnTo>
                <a:lnTo>
                  <a:pt x="14" y="122"/>
                </a:lnTo>
                <a:lnTo>
                  <a:pt x="16" y="125"/>
                </a:lnTo>
                <a:lnTo>
                  <a:pt x="17" y="127"/>
                </a:lnTo>
                <a:lnTo>
                  <a:pt x="19" y="130"/>
                </a:lnTo>
                <a:lnTo>
                  <a:pt x="21" y="132"/>
                </a:lnTo>
                <a:lnTo>
                  <a:pt x="23" y="136"/>
                </a:lnTo>
                <a:lnTo>
                  <a:pt x="25" y="139"/>
                </a:lnTo>
                <a:lnTo>
                  <a:pt x="26" y="142"/>
                </a:lnTo>
                <a:lnTo>
                  <a:pt x="30" y="147"/>
                </a:lnTo>
                <a:lnTo>
                  <a:pt x="34" y="151"/>
                </a:lnTo>
                <a:lnTo>
                  <a:pt x="39" y="156"/>
                </a:lnTo>
                <a:lnTo>
                  <a:pt x="36" y="154"/>
                </a:lnTo>
                <a:lnTo>
                  <a:pt x="35" y="152"/>
                </a:lnTo>
                <a:lnTo>
                  <a:pt x="35" y="149"/>
                </a:lnTo>
                <a:lnTo>
                  <a:pt x="34" y="148"/>
                </a:lnTo>
                <a:lnTo>
                  <a:pt x="33" y="147"/>
                </a:lnTo>
                <a:lnTo>
                  <a:pt x="31" y="147"/>
                </a:lnTo>
                <a:lnTo>
                  <a:pt x="30" y="145"/>
                </a:lnTo>
                <a:lnTo>
                  <a:pt x="30" y="143"/>
                </a:lnTo>
                <a:lnTo>
                  <a:pt x="29" y="140"/>
                </a:lnTo>
                <a:lnTo>
                  <a:pt x="27" y="135"/>
                </a:lnTo>
                <a:lnTo>
                  <a:pt x="24" y="130"/>
                </a:lnTo>
                <a:lnTo>
                  <a:pt x="22" y="127"/>
                </a:lnTo>
                <a:lnTo>
                  <a:pt x="20" y="124"/>
                </a:lnTo>
                <a:lnTo>
                  <a:pt x="19" y="120"/>
                </a:lnTo>
                <a:lnTo>
                  <a:pt x="19" y="115"/>
                </a:lnTo>
                <a:lnTo>
                  <a:pt x="18" y="110"/>
                </a:lnTo>
                <a:lnTo>
                  <a:pt x="18" y="106"/>
                </a:lnTo>
                <a:lnTo>
                  <a:pt x="17" y="102"/>
                </a:lnTo>
                <a:lnTo>
                  <a:pt x="17" y="98"/>
                </a:lnTo>
                <a:lnTo>
                  <a:pt x="17" y="94"/>
                </a:lnTo>
                <a:lnTo>
                  <a:pt x="15" y="90"/>
                </a:lnTo>
                <a:lnTo>
                  <a:pt x="14" y="86"/>
                </a:lnTo>
                <a:lnTo>
                  <a:pt x="13" y="82"/>
                </a:lnTo>
                <a:lnTo>
                  <a:pt x="13" y="78"/>
                </a:lnTo>
                <a:lnTo>
                  <a:pt x="12" y="74"/>
                </a:lnTo>
                <a:lnTo>
                  <a:pt x="13" y="71"/>
                </a:lnTo>
                <a:lnTo>
                  <a:pt x="13" y="67"/>
                </a:lnTo>
                <a:lnTo>
                  <a:pt x="15" y="63"/>
                </a:lnTo>
                <a:lnTo>
                  <a:pt x="15" y="60"/>
                </a:lnTo>
                <a:lnTo>
                  <a:pt x="16" y="57"/>
                </a:lnTo>
                <a:lnTo>
                  <a:pt x="16" y="55"/>
                </a:lnTo>
                <a:lnTo>
                  <a:pt x="17" y="53"/>
                </a:lnTo>
                <a:lnTo>
                  <a:pt x="20" y="48"/>
                </a:lnTo>
                <a:lnTo>
                  <a:pt x="21" y="47"/>
                </a:lnTo>
                <a:lnTo>
                  <a:pt x="23" y="46"/>
                </a:lnTo>
                <a:lnTo>
                  <a:pt x="27" y="45"/>
                </a:lnTo>
                <a:lnTo>
                  <a:pt x="30" y="45"/>
                </a:lnTo>
                <a:lnTo>
                  <a:pt x="34" y="45"/>
                </a:lnTo>
                <a:lnTo>
                  <a:pt x="36" y="44"/>
                </a:lnTo>
                <a:lnTo>
                  <a:pt x="38" y="45"/>
                </a:lnTo>
                <a:lnTo>
                  <a:pt x="41" y="46"/>
                </a:lnTo>
                <a:lnTo>
                  <a:pt x="44" y="47"/>
                </a:lnTo>
                <a:lnTo>
                  <a:pt x="47" y="49"/>
                </a:lnTo>
                <a:lnTo>
                  <a:pt x="50" y="51"/>
                </a:lnTo>
                <a:lnTo>
                  <a:pt x="52" y="52"/>
                </a:lnTo>
                <a:lnTo>
                  <a:pt x="54" y="55"/>
                </a:lnTo>
                <a:lnTo>
                  <a:pt x="56" y="57"/>
                </a:lnTo>
                <a:lnTo>
                  <a:pt x="58" y="61"/>
                </a:lnTo>
                <a:lnTo>
                  <a:pt x="60" y="63"/>
                </a:lnTo>
                <a:lnTo>
                  <a:pt x="64" y="68"/>
                </a:lnTo>
                <a:lnTo>
                  <a:pt x="66" y="71"/>
                </a:lnTo>
                <a:lnTo>
                  <a:pt x="68" y="74"/>
                </a:lnTo>
                <a:lnTo>
                  <a:pt x="69" y="77"/>
                </a:lnTo>
                <a:lnTo>
                  <a:pt x="73" y="84"/>
                </a:lnTo>
                <a:lnTo>
                  <a:pt x="75" y="88"/>
                </a:lnTo>
                <a:lnTo>
                  <a:pt x="77" y="91"/>
                </a:lnTo>
                <a:lnTo>
                  <a:pt x="79" y="93"/>
                </a:lnTo>
                <a:lnTo>
                  <a:pt x="81" y="96"/>
                </a:lnTo>
                <a:lnTo>
                  <a:pt x="83" y="100"/>
                </a:lnTo>
                <a:lnTo>
                  <a:pt x="83" y="102"/>
                </a:lnTo>
                <a:lnTo>
                  <a:pt x="86" y="106"/>
                </a:lnTo>
                <a:lnTo>
                  <a:pt x="90" y="112"/>
                </a:lnTo>
                <a:lnTo>
                  <a:pt x="90" y="107"/>
                </a:lnTo>
                <a:lnTo>
                  <a:pt x="90" y="96"/>
                </a:lnTo>
                <a:lnTo>
                  <a:pt x="89" y="92"/>
                </a:lnTo>
                <a:lnTo>
                  <a:pt x="88" y="89"/>
                </a:lnTo>
                <a:lnTo>
                  <a:pt x="87" y="85"/>
                </a:lnTo>
                <a:lnTo>
                  <a:pt x="86" y="82"/>
                </a:lnTo>
                <a:lnTo>
                  <a:pt x="86" y="78"/>
                </a:lnTo>
                <a:lnTo>
                  <a:pt x="85" y="74"/>
                </a:lnTo>
                <a:lnTo>
                  <a:pt x="85" y="71"/>
                </a:lnTo>
                <a:lnTo>
                  <a:pt x="85" y="67"/>
                </a:lnTo>
                <a:lnTo>
                  <a:pt x="85" y="59"/>
                </a:lnTo>
                <a:lnTo>
                  <a:pt x="85" y="25"/>
                </a:lnTo>
                <a:lnTo>
                  <a:pt x="85" y="21"/>
                </a:lnTo>
                <a:lnTo>
                  <a:pt x="86" y="18"/>
                </a:lnTo>
                <a:lnTo>
                  <a:pt x="89" y="13"/>
                </a:lnTo>
                <a:lnTo>
                  <a:pt x="92" y="9"/>
                </a:lnTo>
                <a:lnTo>
                  <a:pt x="96" y="5"/>
                </a:lnTo>
                <a:lnTo>
                  <a:pt x="98" y="3"/>
                </a:lnTo>
                <a:lnTo>
                  <a:pt x="100" y="2"/>
                </a:lnTo>
                <a:lnTo>
                  <a:pt x="103" y="1"/>
                </a:lnTo>
                <a:lnTo>
                  <a:pt x="107" y="0"/>
                </a:lnTo>
                <a:lnTo>
                  <a:pt x="109" y="0"/>
                </a:lnTo>
                <a:lnTo>
                  <a:pt x="111" y="0"/>
                </a:lnTo>
                <a:lnTo>
                  <a:pt x="115" y="2"/>
                </a:lnTo>
                <a:lnTo>
                  <a:pt x="118" y="6"/>
                </a:lnTo>
                <a:lnTo>
                  <a:pt x="120" y="7"/>
                </a:lnTo>
                <a:lnTo>
                  <a:pt x="122" y="10"/>
                </a:lnTo>
                <a:lnTo>
                  <a:pt x="124" y="12"/>
                </a:lnTo>
                <a:lnTo>
                  <a:pt x="126" y="16"/>
                </a:lnTo>
                <a:lnTo>
                  <a:pt x="128" y="18"/>
                </a:lnTo>
                <a:lnTo>
                  <a:pt x="131" y="23"/>
                </a:lnTo>
                <a:lnTo>
                  <a:pt x="133" y="26"/>
                </a:lnTo>
                <a:lnTo>
                  <a:pt x="133" y="29"/>
                </a:lnTo>
                <a:lnTo>
                  <a:pt x="134" y="32"/>
                </a:lnTo>
                <a:lnTo>
                  <a:pt x="135" y="35"/>
                </a:lnTo>
                <a:lnTo>
                  <a:pt x="138" y="40"/>
                </a:lnTo>
                <a:lnTo>
                  <a:pt x="139" y="44"/>
                </a:lnTo>
                <a:lnTo>
                  <a:pt x="140" y="49"/>
                </a:lnTo>
                <a:lnTo>
                  <a:pt x="140" y="52"/>
                </a:lnTo>
                <a:lnTo>
                  <a:pt x="141" y="58"/>
                </a:lnTo>
                <a:lnTo>
                  <a:pt x="141" y="66"/>
                </a:lnTo>
                <a:lnTo>
                  <a:pt x="141" y="73"/>
                </a:lnTo>
              </a:path>
            </a:pathLst>
          </a:custGeom>
          <a:noFill/>
          <a:ln w="381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204" name="SMARTPenAnnotation129"/>
          <p:cNvSpPr>
            <a:spLocks/>
          </p:cNvSpPr>
          <p:nvPr/>
        </p:nvSpPr>
        <p:spPr bwMode="auto">
          <a:xfrm>
            <a:off x="6634163" y="1670050"/>
            <a:ext cx="38100" cy="1619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0"/>
              </a:cxn>
              <a:cxn ang="0">
                <a:pos x="1" y="12"/>
              </a:cxn>
              <a:cxn ang="0">
                <a:pos x="2" y="14"/>
              </a:cxn>
              <a:cxn ang="0">
                <a:pos x="3" y="17"/>
              </a:cxn>
              <a:cxn ang="0">
                <a:pos x="4" y="20"/>
              </a:cxn>
              <a:cxn ang="0">
                <a:pos x="5" y="23"/>
              </a:cxn>
              <a:cxn ang="0">
                <a:pos x="5" y="27"/>
              </a:cxn>
              <a:cxn ang="0">
                <a:pos x="6" y="30"/>
              </a:cxn>
              <a:cxn ang="0">
                <a:pos x="7" y="32"/>
              </a:cxn>
              <a:cxn ang="0">
                <a:pos x="11" y="38"/>
              </a:cxn>
              <a:cxn ang="0">
                <a:pos x="11" y="40"/>
              </a:cxn>
              <a:cxn ang="0">
                <a:pos x="11" y="42"/>
              </a:cxn>
              <a:cxn ang="0">
                <a:pos x="11" y="45"/>
              </a:cxn>
              <a:cxn ang="0">
                <a:pos x="12" y="48"/>
              </a:cxn>
              <a:cxn ang="0">
                <a:pos x="13" y="51"/>
              </a:cxn>
              <a:cxn ang="0">
                <a:pos x="15" y="55"/>
              </a:cxn>
              <a:cxn ang="0">
                <a:pos x="15" y="58"/>
              </a:cxn>
              <a:cxn ang="0">
                <a:pos x="16" y="62"/>
              </a:cxn>
              <a:cxn ang="0">
                <a:pos x="16" y="66"/>
              </a:cxn>
              <a:cxn ang="0">
                <a:pos x="17" y="69"/>
              </a:cxn>
              <a:cxn ang="0">
                <a:pos x="19" y="71"/>
              </a:cxn>
              <a:cxn ang="0">
                <a:pos x="20" y="74"/>
              </a:cxn>
              <a:cxn ang="0">
                <a:pos x="21" y="77"/>
              </a:cxn>
              <a:cxn ang="0">
                <a:pos x="22" y="81"/>
              </a:cxn>
              <a:cxn ang="0">
                <a:pos x="22" y="86"/>
              </a:cxn>
              <a:cxn ang="0">
                <a:pos x="22" y="90"/>
              </a:cxn>
              <a:cxn ang="0">
                <a:pos x="23" y="101"/>
              </a:cxn>
            </a:cxnLst>
            <a:rect l="0" t="0" r="r" b="b"/>
            <a:pathLst>
              <a:path w="24" h="102">
                <a:moveTo>
                  <a:pt x="0" y="0"/>
                </a:moveTo>
                <a:lnTo>
                  <a:pt x="0" y="10"/>
                </a:lnTo>
                <a:lnTo>
                  <a:pt x="1" y="12"/>
                </a:lnTo>
                <a:lnTo>
                  <a:pt x="2" y="14"/>
                </a:lnTo>
                <a:lnTo>
                  <a:pt x="3" y="17"/>
                </a:lnTo>
                <a:lnTo>
                  <a:pt x="4" y="20"/>
                </a:lnTo>
                <a:lnTo>
                  <a:pt x="5" y="23"/>
                </a:lnTo>
                <a:lnTo>
                  <a:pt x="5" y="27"/>
                </a:lnTo>
                <a:lnTo>
                  <a:pt x="6" y="30"/>
                </a:lnTo>
                <a:lnTo>
                  <a:pt x="7" y="32"/>
                </a:lnTo>
                <a:lnTo>
                  <a:pt x="11" y="38"/>
                </a:lnTo>
                <a:lnTo>
                  <a:pt x="11" y="40"/>
                </a:lnTo>
                <a:lnTo>
                  <a:pt x="11" y="42"/>
                </a:lnTo>
                <a:lnTo>
                  <a:pt x="11" y="45"/>
                </a:lnTo>
                <a:lnTo>
                  <a:pt x="12" y="48"/>
                </a:lnTo>
                <a:lnTo>
                  <a:pt x="13" y="51"/>
                </a:lnTo>
                <a:lnTo>
                  <a:pt x="15" y="55"/>
                </a:lnTo>
                <a:lnTo>
                  <a:pt x="15" y="58"/>
                </a:lnTo>
                <a:lnTo>
                  <a:pt x="16" y="62"/>
                </a:lnTo>
                <a:lnTo>
                  <a:pt x="16" y="66"/>
                </a:lnTo>
                <a:lnTo>
                  <a:pt x="17" y="69"/>
                </a:lnTo>
                <a:lnTo>
                  <a:pt x="19" y="71"/>
                </a:lnTo>
                <a:lnTo>
                  <a:pt x="20" y="74"/>
                </a:lnTo>
                <a:lnTo>
                  <a:pt x="21" y="77"/>
                </a:lnTo>
                <a:lnTo>
                  <a:pt x="22" y="81"/>
                </a:lnTo>
                <a:lnTo>
                  <a:pt x="22" y="86"/>
                </a:lnTo>
                <a:lnTo>
                  <a:pt x="22" y="90"/>
                </a:lnTo>
                <a:lnTo>
                  <a:pt x="23" y="101"/>
                </a:lnTo>
              </a:path>
            </a:pathLst>
          </a:custGeom>
          <a:noFill/>
          <a:ln w="381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205" name="SMARTPenAnnotation130"/>
          <p:cNvSpPr>
            <a:spLocks/>
          </p:cNvSpPr>
          <p:nvPr/>
        </p:nvSpPr>
        <p:spPr bwMode="auto">
          <a:xfrm>
            <a:off x="6419850" y="1598613"/>
            <a:ext cx="11113" cy="1587"/>
          </a:xfrm>
          <a:custGeom>
            <a:avLst/>
            <a:gdLst/>
            <a:ahLst/>
            <a:cxnLst>
              <a:cxn ang="0">
                <a:pos x="6" y="0"/>
              </a:cxn>
              <a:cxn ang="0">
                <a:pos x="0" y="0"/>
              </a:cxn>
            </a:cxnLst>
            <a:rect l="0" t="0" r="r" b="b"/>
            <a:pathLst>
              <a:path w="7" h="1">
                <a:moveTo>
                  <a:pt x="6" y="0"/>
                </a:moveTo>
                <a:lnTo>
                  <a:pt x="0" y="0"/>
                </a:lnTo>
              </a:path>
            </a:pathLst>
          </a:custGeom>
          <a:noFill/>
          <a:ln w="381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206" name="SMARTPenAnnotation131"/>
          <p:cNvSpPr>
            <a:spLocks/>
          </p:cNvSpPr>
          <p:nvPr/>
        </p:nvSpPr>
        <p:spPr bwMode="auto">
          <a:xfrm>
            <a:off x="6661150" y="1493838"/>
            <a:ext cx="144463" cy="203200"/>
          </a:xfrm>
          <a:custGeom>
            <a:avLst/>
            <a:gdLst/>
            <a:ahLst/>
            <a:cxnLst>
              <a:cxn ang="0">
                <a:pos x="0" y="23"/>
              </a:cxn>
              <a:cxn ang="0">
                <a:pos x="2" y="28"/>
              </a:cxn>
              <a:cxn ang="0">
                <a:pos x="5" y="34"/>
              </a:cxn>
              <a:cxn ang="0">
                <a:pos x="8" y="39"/>
              </a:cxn>
              <a:cxn ang="0">
                <a:pos x="10" y="43"/>
              </a:cxn>
              <a:cxn ang="0">
                <a:pos x="13" y="49"/>
              </a:cxn>
              <a:cxn ang="0">
                <a:pos x="15" y="53"/>
              </a:cxn>
              <a:cxn ang="0">
                <a:pos x="16" y="59"/>
              </a:cxn>
              <a:cxn ang="0">
                <a:pos x="18" y="66"/>
              </a:cxn>
              <a:cxn ang="0">
                <a:pos x="21" y="74"/>
              </a:cxn>
              <a:cxn ang="0">
                <a:pos x="27" y="85"/>
              </a:cxn>
              <a:cxn ang="0">
                <a:pos x="30" y="95"/>
              </a:cxn>
              <a:cxn ang="0">
                <a:pos x="32" y="102"/>
              </a:cxn>
              <a:cxn ang="0">
                <a:pos x="34" y="108"/>
              </a:cxn>
              <a:cxn ang="0">
                <a:pos x="39" y="120"/>
              </a:cxn>
              <a:cxn ang="0">
                <a:pos x="40" y="127"/>
              </a:cxn>
              <a:cxn ang="0">
                <a:pos x="39" y="123"/>
              </a:cxn>
              <a:cxn ang="0">
                <a:pos x="36" y="118"/>
              </a:cxn>
              <a:cxn ang="0">
                <a:pos x="35" y="112"/>
              </a:cxn>
              <a:cxn ang="0">
                <a:pos x="33" y="105"/>
              </a:cxn>
              <a:cxn ang="0">
                <a:pos x="30" y="98"/>
              </a:cxn>
              <a:cxn ang="0">
                <a:pos x="29" y="90"/>
              </a:cxn>
              <a:cxn ang="0">
                <a:pos x="27" y="83"/>
              </a:cxn>
              <a:cxn ang="0">
                <a:pos x="25" y="75"/>
              </a:cxn>
              <a:cxn ang="0">
                <a:pos x="24" y="65"/>
              </a:cxn>
              <a:cxn ang="0">
                <a:pos x="23" y="52"/>
              </a:cxn>
              <a:cxn ang="0">
                <a:pos x="23" y="32"/>
              </a:cxn>
              <a:cxn ang="0">
                <a:pos x="26" y="24"/>
              </a:cxn>
              <a:cxn ang="0">
                <a:pos x="27" y="17"/>
              </a:cxn>
              <a:cxn ang="0">
                <a:pos x="28" y="12"/>
              </a:cxn>
              <a:cxn ang="0">
                <a:pos x="31" y="8"/>
              </a:cxn>
              <a:cxn ang="0">
                <a:pos x="34" y="4"/>
              </a:cxn>
              <a:cxn ang="0">
                <a:pos x="38" y="1"/>
              </a:cxn>
              <a:cxn ang="0">
                <a:pos x="42" y="0"/>
              </a:cxn>
              <a:cxn ang="0">
                <a:pos x="47" y="1"/>
              </a:cxn>
              <a:cxn ang="0">
                <a:pos x="53" y="3"/>
              </a:cxn>
              <a:cxn ang="0">
                <a:pos x="58" y="6"/>
              </a:cxn>
              <a:cxn ang="0">
                <a:pos x="62" y="10"/>
              </a:cxn>
              <a:cxn ang="0">
                <a:pos x="66" y="14"/>
              </a:cxn>
              <a:cxn ang="0">
                <a:pos x="70" y="20"/>
              </a:cxn>
              <a:cxn ang="0">
                <a:pos x="75" y="31"/>
              </a:cxn>
              <a:cxn ang="0">
                <a:pos x="79" y="36"/>
              </a:cxn>
              <a:cxn ang="0">
                <a:pos x="82" y="41"/>
              </a:cxn>
              <a:cxn ang="0">
                <a:pos x="84" y="48"/>
              </a:cxn>
              <a:cxn ang="0">
                <a:pos x="86" y="55"/>
              </a:cxn>
              <a:cxn ang="0">
                <a:pos x="88" y="62"/>
              </a:cxn>
              <a:cxn ang="0">
                <a:pos x="90" y="72"/>
              </a:cxn>
            </a:cxnLst>
            <a:rect l="0" t="0" r="r" b="b"/>
            <a:pathLst>
              <a:path w="91" h="128">
                <a:moveTo>
                  <a:pt x="0" y="15"/>
                </a:moveTo>
                <a:lnTo>
                  <a:pt x="0" y="23"/>
                </a:lnTo>
                <a:lnTo>
                  <a:pt x="1" y="25"/>
                </a:lnTo>
                <a:lnTo>
                  <a:pt x="2" y="28"/>
                </a:lnTo>
                <a:lnTo>
                  <a:pt x="3" y="31"/>
                </a:lnTo>
                <a:lnTo>
                  <a:pt x="5" y="34"/>
                </a:lnTo>
                <a:lnTo>
                  <a:pt x="6" y="37"/>
                </a:lnTo>
                <a:lnTo>
                  <a:pt x="8" y="39"/>
                </a:lnTo>
                <a:lnTo>
                  <a:pt x="9" y="41"/>
                </a:lnTo>
                <a:lnTo>
                  <a:pt x="10" y="43"/>
                </a:lnTo>
                <a:lnTo>
                  <a:pt x="10" y="45"/>
                </a:lnTo>
                <a:lnTo>
                  <a:pt x="13" y="49"/>
                </a:lnTo>
                <a:lnTo>
                  <a:pt x="14" y="51"/>
                </a:lnTo>
                <a:lnTo>
                  <a:pt x="15" y="53"/>
                </a:lnTo>
                <a:lnTo>
                  <a:pt x="16" y="56"/>
                </a:lnTo>
                <a:lnTo>
                  <a:pt x="16" y="59"/>
                </a:lnTo>
                <a:lnTo>
                  <a:pt x="17" y="63"/>
                </a:lnTo>
                <a:lnTo>
                  <a:pt x="18" y="66"/>
                </a:lnTo>
                <a:lnTo>
                  <a:pt x="20" y="70"/>
                </a:lnTo>
                <a:lnTo>
                  <a:pt x="21" y="74"/>
                </a:lnTo>
                <a:lnTo>
                  <a:pt x="25" y="81"/>
                </a:lnTo>
                <a:lnTo>
                  <a:pt x="27" y="85"/>
                </a:lnTo>
                <a:lnTo>
                  <a:pt x="28" y="90"/>
                </a:lnTo>
                <a:lnTo>
                  <a:pt x="30" y="95"/>
                </a:lnTo>
                <a:lnTo>
                  <a:pt x="32" y="99"/>
                </a:lnTo>
                <a:lnTo>
                  <a:pt x="32" y="102"/>
                </a:lnTo>
                <a:lnTo>
                  <a:pt x="33" y="105"/>
                </a:lnTo>
                <a:lnTo>
                  <a:pt x="34" y="108"/>
                </a:lnTo>
                <a:lnTo>
                  <a:pt x="35" y="112"/>
                </a:lnTo>
                <a:lnTo>
                  <a:pt x="39" y="120"/>
                </a:lnTo>
                <a:lnTo>
                  <a:pt x="39" y="123"/>
                </a:lnTo>
                <a:lnTo>
                  <a:pt x="40" y="127"/>
                </a:lnTo>
                <a:lnTo>
                  <a:pt x="40" y="125"/>
                </a:lnTo>
                <a:lnTo>
                  <a:pt x="39" y="123"/>
                </a:lnTo>
                <a:lnTo>
                  <a:pt x="37" y="120"/>
                </a:lnTo>
                <a:lnTo>
                  <a:pt x="36" y="118"/>
                </a:lnTo>
                <a:lnTo>
                  <a:pt x="35" y="115"/>
                </a:lnTo>
                <a:lnTo>
                  <a:pt x="35" y="112"/>
                </a:lnTo>
                <a:lnTo>
                  <a:pt x="34" y="108"/>
                </a:lnTo>
                <a:lnTo>
                  <a:pt x="33" y="105"/>
                </a:lnTo>
                <a:lnTo>
                  <a:pt x="31" y="101"/>
                </a:lnTo>
                <a:lnTo>
                  <a:pt x="30" y="98"/>
                </a:lnTo>
                <a:lnTo>
                  <a:pt x="30" y="94"/>
                </a:lnTo>
                <a:lnTo>
                  <a:pt x="29" y="90"/>
                </a:lnTo>
                <a:lnTo>
                  <a:pt x="28" y="86"/>
                </a:lnTo>
                <a:lnTo>
                  <a:pt x="27" y="83"/>
                </a:lnTo>
                <a:lnTo>
                  <a:pt x="26" y="79"/>
                </a:lnTo>
                <a:lnTo>
                  <a:pt x="25" y="75"/>
                </a:lnTo>
                <a:lnTo>
                  <a:pt x="24" y="70"/>
                </a:lnTo>
                <a:lnTo>
                  <a:pt x="24" y="65"/>
                </a:lnTo>
                <a:lnTo>
                  <a:pt x="23" y="60"/>
                </a:lnTo>
                <a:lnTo>
                  <a:pt x="23" y="52"/>
                </a:lnTo>
                <a:lnTo>
                  <a:pt x="23" y="37"/>
                </a:lnTo>
                <a:lnTo>
                  <a:pt x="23" y="32"/>
                </a:lnTo>
                <a:lnTo>
                  <a:pt x="24" y="28"/>
                </a:lnTo>
                <a:lnTo>
                  <a:pt x="26" y="24"/>
                </a:lnTo>
                <a:lnTo>
                  <a:pt x="27" y="20"/>
                </a:lnTo>
                <a:lnTo>
                  <a:pt x="27" y="17"/>
                </a:lnTo>
                <a:lnTo>
                  <a:pt x="28" y="15"/>
                </a:lnTo>
                <a:lnTo>
                  <a:pt x="28" y="12"/>
                </a:lnTo>
                <a:lnTo>
                  <a:pt x="30" y="10"/>
                </a:lnTo>
                <a:lnTo>
                  <a:pt x="31" y="8"/>
                </a:lnTo>
                <a:lnTo>
                  <a:pt x="33" y="6"/>
                </a:lnTo>
                <a:lnTo>
                  <a:pt x="34" y="4"/>
                </a:lnTo>
                <a:lnTo>
                  <a:pt x="36" y="2"/>
                </a:lnTo>
                <a:lnTo>
                  <a:pt x="38" y="1"/>
                </a:lnTo>
                <a:lnTo>
                  <a:pt x="40" y="0"/>
                </a:lnTo>
                <a:lnTo>
                  <a:pt x="42" y="0"/>
                </a:lnTo>
                <a:lnTo>
                  <a:pt x="44" y="0"/>
                </a:lnTo>
                <a:lnTo>
                  <a:pt x="47" y="1"/>
                </a:lnTo>
                <a:lnTo>
                  <a:pt x="50" y="2"/>
                </a:lnTo>
                <a:lnTo>
                  <a:pt x="53" y="3"/>
                </a:lnTo>
                <a:lnTo>
                  <a:pt x="55" y="5"/>
                </a:lnTo>
                <a:lnTo>
                  <a:pt x="58" y="6"/>
                </a:lnTo>
                <a:lnTo>
                  <a:pt x="60" y="8"/>
                </a:lnTo>
                <a:lnTo>
                  <a:pt x="62" y="10"/>
                </a:lnTo>
                <a:lnTo>
                  <a:pt x="64" y="12"/>
                </a:lnTo>
                <a:lnTo>
                  <a:pt x="66" y="14"/>
                </a:lnTo>
                <a:lnTo>
                  <a:pt x="68" y="17"/>
                </a:lnTo>
                <a:lnTo>
                  <a:pt x="70" y="20"/>
                </a:lnTo>
                <a:lnTo>
                  <a:pt x="71" y="24"/>
                </a:lnTo>
                <a:lnTo>
                  <a:pt x="75" y="31"/>
                </a:lnTo>
                <a:lnTo>
                  <a:pt x="77" y="34"/>
                </a:lnTo>
                <a:lnTo>
                  <a:pt x="79" y="36"/>
                </a:lnTo>
                <a:lnTo>
                  <a:pt x="81" y="39"/>
                </a:lnTo>
                <a:lnTo>
                  <a:pt x="82" y="41"/>
                </a:lnTo>
                <a:lnTo>
                  <a:pt x="83" y="45"/>
                </a:lnTo>
                <a:lnTo>
                  <a:pt x="84" y="48"/>
                </a:lnTo>
                <a:lnTo>
                  <a:pt x="85" y="51"/>
                </a:lnTo>
                <a:lnTo>
                  <a:pt x="86" y="55"/>
                </a:lnTo>
                <a:lnTo>
                  <a:pt x="87" y="59"/>
                </a:lnTo>
                <a:lnTo>
                  <a:pt x="88" y="62"/>
                </a:lnTo>
                <a:lnTo>
                  <a:pt x="89" y="64"/>
                </a:lnTo>
                <a:lnTo>
                  <a:pt x="90" y="72"/>
                </a:lnTo>
              </a:path>
            </a:pathLst>
          </a:custGeom>
          <a:noFill/>
          <a:ln w="381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207" name="SMARTPenAnnotation132"/>
          <p:cNvSpPr>
            <a:spLocks/>
          </p:cNvSpPr>
          <p:nvPr/>
        </p:nvSpPr>
        <p:spPr bwMode="auto">
          <a:xfrm>
            <a:off x="6788150" y="1231900"/>
            <a:ext cx="169863" cy="292100"/>
          </a:xfrm>
          <a:custGeom>
            <a:avLst/>
            <a:gdLst/>
            <a:ahLst/>
            <a:cxnLst>
              <a:cxn ang="0">
                <a:pos x="36" y="102"/>
              </a:cxn>
              <a:cxn ang="0">
                <a:pos x="33" y="103"/>
              </a:cxn>
              <a:cxn ang="0">
                <a:pos x="29" y="106"/>
              </a:cxn>
              <a:cxn ang="0">
                <a:pos x="25" y="109"/>
              </a:cxn>
              <a:cxn ang="0">
                <a:pos x="21" y="115"/>
              </a:cxn>
              <a:cxn ang="0">
                <a:pos x="18" y="123"/>
              </a:cxn>
              <a:cxn ang="0">
                <a:pos x="14" y="132"/>
              </a:cxn>
              <a:cxn ang="0">
                <a:pos x="6" y="148"/>
              </a:cxn>
              <a:cxn ang="0">
                <a:pos x="3" y="153"/>
              </a:cxn>
              <a:cxn ang="0">
                <a:pos x="1" y="159"/>
              </a:cxn>
              <a:cxn ang="0">
                <a:pos x="0" y="165"/>
              </a:cxn>
              <a:cxn ang="0">
                <a:pos x="3" y="172"/>
              </a:cxn>
              <a:cxn ang="0">
                <a:pos x="4" y="180"/>
              </a:cxn>
              <a:cxn ang="0">
                <a:pos x="5" y="183"/>
              </a:cxn>
              <a:cxn ang="0">
                <a:pos x="9" y="181"/>
              </a:cxn>
              <a:cxn ang="0">
                <a:pos x="12" y="178"/>
              </a:cxn>
              <a:cxn ang="0">
                <a:pos x="18" y="173"/>
              </a:cxn>
              <a:cxn ang="0">
                <a:pos x="22" y="167"/>
              </a:cxn>
              <a:cxn ang="0">
                <a:pos x="25" y="161"/>
              </a:cxn>
              <a:cxn ang="0">
                <a:pos x="31" y="149"/>
              </a:cxn>
              <a:cxn ang="0">
                <a:pos x="35" y="140"/>
              </a:cxn>
              <a:cxn ang="0">
                <a:pos x="37" y="129"/>
              </a:cxn>
              <a:cxn ang="0">
                <a:pos x="38" y="118"/>
              </a:cxn>
              <a:cxn ang="0">
                <a:pos x="38" y="107"/>
              </a:cxn>
              <a:cxn ang="0">
                <a:pos x="40" y="94"/>
              </a:cxn>
              <a:cxn ang="0">
                <a:pos x="42" y="81"/>
              </a:cxn>
              <a:cxn ang="0">
                <a:pos x="40" y="69"/>
              </a:cxn>
              <a:cxn ang="0">
                <a:pos x="39" y="57"/>
              </a:cxn>
              <a:cxn ang="0">
                <a:pos x="39" y="37"/>
              </a:cxn>
              <a:cxn ang="0">
                <a:pos x="37" y="29"/>
              </a:cxn>
              <a:cxn ang="0">
                <a:pos x="35" y="21"/>
              </a:cxn>
              <a:cxn ang="0">
                <a:pos x="34" y="13"/>
              </a:cxn>
              <a:cxn ang="0">
                <a:pos x="30" y="5"/>
              </a:cxn>
              <a:cxn ang="0">
                <a:pos x="27" y="1"/>
              </a:cxn>
              <a:cxn ang="0">
                <a:pos x="22" y="0"/>
              </a:cxn>
              <a:cxn ang="0">
                <a:pos x="22" y="9"/>
              </a:cxn>
              <a:cxn ang="0">
                <a:pos x="22" y="27"/>
              </a:cxn>
              <a:cxn ang="0">
                <a:pos x="23" y="36"/>
              </a:cxn>
              <a:cxn ang="0">
                <a:pos x="26" y="46"/>
              </a:cxn>
              <a:cxn ang="0">
                <a:pos x="46" y="107"/>
              </a:cxn>
              <a:cxn ang="0">
                <a:pos x="50" y="117"/>
              </a:cxn>
              <a:cxn ang="0">
                <a:pos x="54" y="125"/>
              </a:cxn>
              <a:cxn ang="0">
                <a:pos x="60" y="133"/>
              </a:cxn>
              <a:cxn ang="0">
                <a:pos x="67" y="141"/>
              </a:cxn>
              <a:cxn ang="0">
                <a:pos x="76" y="150"/>
              </a:cxn>
              <a:cxn ang="0">
                <a:pos x="106" y="175"/>
              </a:cxn>
            </a:cxnLst>
            <a:rect l="0" t="0" r="r" b="b"/>
            <a:pathLst>
              <a:path w="107" h="184">
                <a:moveTo>
                  <a:pt x="44" y="102"/>
                </a:moveTo>
                <a:lnTo>
                  <a:pt x="36" y="102"/>
                </a:lnTo>
                <a:lnTo>
                  <a:pt x="34" y="102"/>
                </a:lnTo>
                <a:lnTo>
                  <a:pt x="33" y="103"/>
                </a:lnTo>
                <a:lnTo>
                  <a:pt x="31" y="104"/>
                </a:lnTo>
                <a:lnTo>
                  <a:pt x="29" y="106"/>
                </a:lnTo>
                <a:lnTo>
                  <a:pt x="27" y="108"/>
                </a:lnTo>
                <a:lnTo>
                  <a:pt x="25" y="109"/>
                </a:lnTo>
                <a:lnTo>
                  <a:pt x="23" y="112"/>
                </a:lnTo>
                <a:lnTo>
                  <a:pt x="21" y="115"/>
                </a:lnTo>
                <a:lnTo>
                  <a:pt x="20" y="118"/>
                </a:lnTo>
                <a:lnTo>
                  <a:pt x="18" y="123"/>
                </a:lnTo>
                <a:lnTo>
                  <a:pt x="16" y="128"/>
                </a:lnTo>
                <a:lnTo>
                  <a:pt x="14" y="132"/>
                </a:lnTo>
                <a:lnTo>
                  <a:pt x="8" y="145"/>
                </a:lnTo>
                <a:lnTo>
                  <a:pt x="6" y="148"/>
                </a:lnTo>
                <a:lnTo>
                  <a:pt x="4" y="151"/>
                </a:lnTo>
                <a:lnTo>
                  <a:pt x="3" y="153"/>
                </a:lnTo>
                <a:lnTo>
                  <a:pt x="1" y="156"/>
                </a:lnTo>
                <a:lnTo>
                  <a:pt x="1" y="159"/>
                </a:lnTo>
                <a:lnTo>
                  <a:pt x="0" y="162"/>
                </a:lnTo>
                <a:lnTo>
                  <a:pt x="0" y="165"/>
                </a:lnTo>
                <a:lnTo>
                  <a:pt x="1" y="168"/>
                </a:lnTo>
                <a:lnTo>
                  <a:pt x="3" y="172"/>
                </a:lnTo>
                <a:lnTo>
                  <a:pt x="4" y="176"/>
                </a:lnTo>
                <a:lnTo>
                  <a:pt x="4" y="180"/>
                </a:lnTo>
                <a:lnTo>
                  <a:pt x="4" y="182"/>
                </a:lnTo>
                <a:lnTo>
                  <a:pt x="5" y="183"/>
                </a:lnTo>
                <a:lnTo>
                  <a:pt x="6" y="183"/>
                </a:lnTo>
                <a:lnTo>
                  <a:pt x="9" y="181"/>
                </a:lnTo>
                <a:lnTo>
                  <a:pt x="11" y="179"/>
                </a:lnTo>
                <a:lnTo>
                  <a:pt x="12" y="178"/>
                </a:lnTo>
                <a:lnTo>
                  <a:pt x="16" y="174"/>
                </a:lnTo>
                <a:lnTo>
                  <a:pt x="18" y="173"/>
                </a:lnTo>
                <a:lnTo>
                  <a:pt x="20" y="170"/>
                </a:lnTo>
                <a:lnTo>
                  <a:pt x="22" y="167"/>
                </a:lnTo>
                <a:lnTo>
                  <a:pt x="23" y="164"/>
                </a:lnTo>
                <a:lnTo>
                  <a:pt x="25" y="161"/>
                </a:lnTo>
                <a:lnTo>
                  <a:pt x="29" y="154"/>
                </a:lnTo>
                <a:lnTo>
                  <a:pt x="31" y="149"/>
                </a:lnTo>
                <a:lnTo>
                  <a:pt x="33" y="145"/>
                </a:lnTo>
                <a:lnTo>
                  <a:pt x="35" y="140"/>
                </a:lnTo>
                <a:lnTo>
                  <a:pt x="36" y="134"/>
                </a:lnTo>
                <a:lnTo>
                  <a:pt x="37" y="129"/>
                </a:lnTo>
                <a:lnTo>
                  <a:pt x="37" y="124"/>
                </a:lnTo>
                <a:lnTo>
                  <a:pt x="38" y="118"/>
                </a:lnTo>
                <a:lnTo>
                  <a:pt x="38" y="113"/>
                </a:lnTo>
                <a:lnTo>
                  <a:pt x="38" y="107"/>
                </a:lnTo>
                <a:lnTo>
                  <a:pt x="39" y="101"/>
                </a:lnTo>
                <a:lnTo>
                  <a:pt x="40" y="94"/>
                </a:lnTo>
                <a:lnTo>
                  <a:pt x="41" y="87"/>
                </a:lnTo>
                <a:lnTo>
                  <a:pt x="42" y="81"/>
                </a:lnTo>
                <a:lnTo>
                  <a:pt x="41" y="75"/>
                </a:lnTo>
                <a:lnTo>
                  <a:pt x="40" y="69"/>
                </a:lnTo>
                <a:lnTo>
                  <a:pt x="40" y="63"/>
                </a:lnTo>
                <a:lnTo>
                  <a:pt x="39" y="57"/>
                </a:lnTo>
                <a:lnTo>
                  <a:pt x="39" y="46"/>
                </a:lnTo>
                <a:lnTo>
                  <a:pt x="39" y="37"/>
                </a:lnTo>
                <a:lnTo>
                  <a:pt x="38" y="33"/>
                </a:lnTo>
                <a:lnTo>
                  <a:pt x="37" y="29"/>
                </a:lnTo>
                <a:lnTo>
                  <a:pt x="35" y="25"/>
                </a:lnTo>
                <a:lnTo>
                  <a:pt x="35" y="21"/>
                </a:lnTo>
                <a:lnTo>
                  <a:pt x="34" y="17"/>
                </a:lnTo>
                <a:lnTo>
                  <a:pt x="34" y="13"/>
                </a:lnTo>
                <a:lnTo>
                  <a:pt x="33" y="10"/>
                </a:lnTo>
                <a:lnTo>
                  <a:pt x="30" y="5"/>
                </a:lnTo>
                <a:lnTo>
                  <a:pt x="28" y="2"/>
                </a:lnTo>
                <a:lnTo>
                  <a:pt x="27" y="1"/>
                </a:lnTo>
                <a:lnTo>
                  <a:pt x="24" y="1"/>
                </a:lnTo>
                <a:lnTo>
                  <a:pt x="22" y="0"/>
                </a:lnTo>
                <a:lnTo>
                  <a:pt x="22" y="4"/>
                </a:lnTo>
                <a:lnTo>
                  <a:pt x="22" y="9"/>
                </a:lnTo>
                <a:lnTo>
                  <a:pt x="22" y="23"/>
                </a:lnTo>
                <a:lnTo>
                  <a:pt x="22" y="27"/>
                </a:lnTo>
                <a:lnTo>
                  <a:pt x="22" y="31"/>
                </a:lnTo>
                <a:lnTo>
                  <a:pt x="23" y="36"/>
                </a:lnTo>
                <a:lnTo>
                  <a:pt x="24" y="41"/>
                </a:lnTo>
                <a:lnTo>
                  <a:pt x="26" y="46"/>
                </a:lnTo>
                <a:lnTo>
                  <a:pt x="29" y="57"/>
                </a:lnTo>
                <a:lnTo>
                  <a:pt x="46" y="107"/>
                </a:lnTo>
                <a:lnTo>
                  <a:pt x="48" y="112"/>
                </a:lnTo>
                <a:lnTo>
                  <a:pt x="50" y="117"/>
                </a:lnTo>
                <a:lnTo>
                  <a:pt x="52" y="121"/>
                </a:lnTo>
                <a:lnTo>
                  <a:pt x="54" y="125"/>
                </a:lnTo>
                <a:lnTo>
                  <a:pt x="57" y="129"/>
                </a:lnTo>
                <a:lnTo>
                  <a:pt x="60" y="133"/>
                </a:lnTo>
                <a:lnTo>
                  <a:pt x="63" y="137"/>
                </a:lnTo>
                <a:lnTo>
                  <a:pt x="67" y="141"/>
                </a:lnTo>
                <a:lnTo>
                  <a:pt x="71" y="145"/>
                </a:lnTo>
                <a:lnTo>
                  <a:pt x="76" y="150"/>
                </a:lnTo>
                <a:lnTo>
                  <a:pt x="83" y="155"/>
                </a:lnTo>
                <a:lnTo>
                  <a:pt x="106" y="175"/>
                </a:lnTo>
              </a:path>
            </a:pathLst>
          </a:custGeom>
          <a:noFill/>
          <a:ln w="381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209" name="Text Box 137"/>
          <p:cNvSpPr txBox="1">
            <a:spLocks noChangeArrowheads="1"/>
          </p:cNvSpPr>
          <p:nvPr/>
        </p:nvSpPr>
        <p:spPr bwMode="auto">
          <a:xfrm>
            <a:off x="762000" y="5715000"/>
            <a:ext cx="7239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/>
              <a:t>Parking Lot for items not on the agenda but important to discuss (limit to ____ minutes before moving to the parking lot)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500" dirty="0">
                <a:solidFill>
                  <a:srgbClr val="FF0000"/>
                </a:solidFill>
              </a:rPr>
              <a:t>Roles:</a:t>
            </a:r>
            <a:r>
              <a:rPr lang="en-US" sz="3500" dirty="0"/>
              <a:t>	</a:t>
            </a:r>
            <a:br>
              <a:rPr lang="en-US" sz="3500" dirty="0"/>
            </a:br>
            <a:r>
              <a:rPr lang="en-US" sz="3500" dirty="0"/>
              <a:t>	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8382000" cy="4495800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Team Recorder:</a:t>
            </a:r>
            <a:r>
              <a:rPr lang="en-US" dirty="0"/>
              <a:t> records notes for the group</a:t>
            </a:r>
          </a:p>
          <a:p>
            <a:r>
              <a:rPr lang="en-US" dirty="0">
                <a:solidFill>
                  <a:srgbClr val="FF0000"/>
                </a:solidFill>
              </a:rPr>
              <a:t>Reporter:</a:t>
            </a:r>
            <a:r>
              <a:rPr lang="en-US" dirty="0"/>
              <a:t> summarizes and shares work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Bouncer:</a:t>
            </a:r>
            <a:r>
              <a:rPr lang="en-US" dirty="0" smtClean="0"/>
              <a:t> Ensures focus of group on topic and is cognizant  of time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Norms </a:t>
            </a:r>
            <a:r>
              <a:rPr lang="en-US" dirty="0">
                <a:solidFill>
                  <a:srgbClr val="FF0000"/>
                </a:solidFill>
              </a:rPr>
              <a:t>Keeper:</a:t>
            </a:r>
            <a:r>
              <a:rPr lang="en-US" dirty="0"/>
              <a:t> makes sure the group stays positive and re-enforces norms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Warm Up Activity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Chromatography</a:t>
            </a:r>
          </a:p>
          <a:p>
            <a:pPr lvl="1"/>
            <a:r>
              <a:rPr lang="en-US" dirty="0" smtClean="0"/>
              <a:t>1 person from each group (3-4) get materials</a:t>
            </a:r>
          </a:p>
          <a:p>
            <a:pPr lvl="2"/>
            <a:r>
              <a:rPr lang="en-US" dirty="0" smtClean="0"/>
              <a:t>Baby food jar (pour alcohol into the bottom of the jar (do NOT pour more than 1 inch!!)</a:t>
            </a:r>
          </a:p>
          <a:p>
            <a:pPr lvl="2"/>
            <a:r>
              <a:rPr lang="en-US" dirty="0" smtClean="0"/>
              <a:t>Filter paper</a:t>
            </a:r>
          </a:p>
          <a:p>
            <a:pPr lvl="2"/>
            <a:r>
              <a:rPr lang="en-US" dirty="0" smtClean="0"/>
              <a:t>Pencil</a:t>
            </a:r>
          </a:p>
          <a:p>
            <a:pPr lvl="2"/>
            <a:r>
              <a:rPr lang="en-US" dirty="0" smtClean="0"/>
              <a:t>2-3 colored marker</a:t>
            </a:r>
          </a:p>
          <a:p>
            <a:pPr lvl="2"/>
            <a:r>
              <a:rPr lang="en-US" dirty="0" smtClean="0"/>
              <a:t>WAIT FOR DIRECTIONS PLEASE!</a:t>
            </a:r>
          </a:p>
        </p:txBody>
      </p:sp>
      <p:pic>
        <p:nvPicPr>
          <p:cNvPr id="2050" name="Picture 2" descr="C:\Users\MDaigler\AppData\Local\Microsoft\Windows\Temporary Internet Files\Content.IE5\4L0MMG8N\MC900441715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67400" y="3276600"/>
            <a:ext cx="2743200" cy="2743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..Skills…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Look at the Science Document (begin by listing skills from CORE to sheet)</a:t>
            </a:r>
          </a:p>
          <a:p>
            <a:r>
              <a:rPr lang="en-US" dirty="0"/>
              <a:t>Common Skills that Spiral??</a:t>
            </a:r>
          </a:p>
          <a:p>
            <a:r>
              <a:rPr lang="en-US" dirty="0"/>
              <a:t>Mapping etiquette for Skills</a:t>
            </a:r>
          </a:p>
          <a:p>
            <a:r>
              <a:rPr lang="en-US" dirty="0"/>
              <a:t>BEGIN mapping Skills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ELA CCLS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..looking at expository text and informational writing…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4648200" cy="1143000"/>
          </a:xfrm>
        </p:spPr>
        <p:txBody>
          <a:bodyPr/>
          <a:lstStyle/>
          <a:p>
            <a:pPr eaLnBrk="1" hangingPunct="1"/>
            <a:r>
              <a:rPr lang="en-US" sz="3200" dirty="0" smtClean="0">
                <a:ea typeface="ＭＳ Ｐゴシック"/>
                <a:cs typeface="ＭＳ Ｐゴシック"/>
              </a:rPr>
              <a:t>The College and Career Ready Student in ELA</a:t>
            </a:r>
          </a:p>
        </p:txBody>
      </p:sp>
      <p:sp>
        <p:nvSpPr>
          <p:cNvPr id="6147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495800" cy="4419600"/>
          </a:xfrm>
        </p:spPr>
        <p:txBody>
          <a:bodyPr>
            <a:normAutofit lnSpcReduction="10000"/>
          </a:bodyPr>
          <a:lstStyle/>
          <a:p>
            <a:pPr eaLnBrk="1" hangingPunct="1">
              <a:spcAft>
                <a:spcPts val="1200"/>
              </a:spcAft>
            </a:pPr>
            <a:r>
              <a:rPr lang="en-US" sz="2400" dirty="0" smtClean="0">
                <a:ea typeface="ＭＳ Ｐゴシック"/>
                <a:cs typeface="ＭＳ Ｐゴシック"/>
              </a:rPr>
              <a:t>Independent, collaborative, self-directed</a:t>
            </a:r>
          </a:p>
          <a:p>
            <a:pPr eaLnBrk="1" hangingPunct="1">
              <a:spcAft>
                <a:spcPts val="1200"/>
              </a:spcAft>
            </a:pPr>
            <a:r>
              <a:rPr lang="en-US" sz="2400" dirty="0" smtClean="0">
                <a:ea typeface="ＭＳ Ｐゴシック"/>
                <a:cs typeface="ＭＳ Ｐゴシック"/>
              </a:rPr>
              <a:t>Strong Content Knowledge</a:t>
            </a:r>
          </a:p>
          <a:p>
            <a:pPr eaLnBrk="1" hangingPunct="1">
              <a:spcAft>
                <a:spcPts val="1200"/>
              </a:spcAft>
            </a:pPr>
            <a:r>
              <a:rPr lang="en-US" sz="2400" dirty="0" smtClean="0">
                <a:ea typeface="ＭＳ Ｐゴシック"/>
                <a:cs typeface="ＭＳ Ｐゴシック"/>
              </a:rPr>
              <a:t>Adapt and Adjust Communication</a:t>
            </a:r>
          </a:p>
          <a:p>
            <a:pPr eaLnBrk="1" hangingPunct="1">
              <a:spcAft>
                <a:spcPts val="1200"/>
              </a:spcAft>
            </a:pPr>
            <a:r>
              <a:rPr lang="en-US" sz="2400" dirty="0" smtClean="0">
                <a:ea typeface="ＭＳ Ｐゴシック"/>
                <a:cs typeface="ＭＳ Ｐゴシック"/>
              </a:rPr>
              <a:t>Comprehend and Critique</a:t>
            </a:r>
          </a:p>
          <a:p>
            <a:pPr eaLnBrk="1" hangingPunct="1">
              <a:spcAft>
                <a:spcPts val="1200"/>
              </a:spcAft>
            </a:pPr>
            <a:r>
              <a:rPr lang="en-US" sz="2400" dirty="0" smtClean="0">
                <a:ea typeface="ＭＳ Ｐゴシック"/>
                <a:cs typeface="ＭＳ Ｐゴシック"/>
              </a:rPr>
              <a:t>Value Evidence</a:t>
            </a:r>
          </a:p>
          <a:p>
            <a:pPr eaLnBrk="1" hangingPunct="1">
              <a:spcAft>
                <a:spcPts val="1200"/>
              </a:spcAft>
            </a:pPr>
            <a:r>
              <a:rPr lang="en-US" sz="2400" dirty="0" smtClean="0">
                <a:ea typeface="ＭＳ Ｐゴシック"/>
                <a:cs typeface="ＭＳ Ｐゴシック"/>
              </a:rPr>
              <a:t>Tech &amp; Media Literate</a:t>
            </a:r>
          </a:p>
          <a:p>
            <a:pPr eaLnBrk="1" hangingPunct="1">
              <a:spcAft>
                <a:spcPts val="1200"/>
              </a:spcAft>
            </a:pPr>
            <a:r>
              <a:rPr lang="en-US" sz="2400" dirty="0" smtClean="0">
                <a:ea typeface="ＭＳ Ｐゴシック"/>
                <a:cs typeface="ＭＳ Ｐゴシック"/>
              </a:rPr>
              <a:t>Cultural Understanding</a:t>
            </a:r>
          </a:p>
        </p:txBody>
      </p:sp>
      <p:pic>
        <p:nvPicPr>
          <p:cNvPr id="6148" name="Content Placeholder 8" descr="19173484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 l="18129"/>
          <a:stretch>
            <a:fillRect/>
          </a:stretch>
        </p:blipFill>
        <p:spPr>
          <a:xfrm>
            <a:off x="5410200" y="0"/>
            <a:ext cx="3733800" cy="6858000"/>
          </a:xfrm>
        </p:spPr>
      </p:pic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597352"/>
            <a:ext cx="9144000" cy="144016"/>
          </a:xfrm>
        </p:spPr>
        <p:txBody>
          <a:bodyPr/>
          <a:lstStyle/>
          <a:p>
            <a:pPr>
              <a:defRPr/>
            </a:pPr>
            <a:r>
              <a:rPr lang="en-US" sz="900" dirty="0" smtClean="0"/>
              <a:t>Copyright (c) 2011 by Erie 1 BOCES -- Permission to use and reproduce granted to Erie 1 BOCES RTTT Participating Districts Only – Updated  3/2011</a:t>
            </a:r>
          </a:p>
          <a:p>
            <a:pPr>
              <a:defRPr/>
            </a:pPr>
            <a:endParaRPr lang="en-US" sz="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Line 2"/>
          <p:cNvSpPr>
            <a:spLocks noChangeShapeType="1"/>
          </p:cNvSpPr>
          <p:nvPr/>
        </p:nvSpPr>
        <p:spPr bwMode="auto">
          <a:xfrm>
            <a:off x="1633538" y="3141663"/>
            <a:ext cx="6570662" cy="0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/>
          </a:ln>
        </p:spPr>
        <p:txBody>
          <a:bodyPr wrap="none" lIns="92075" tIns="46038" rIns="92075" bIns="46038" anchor="ctr"/>
          <a:lstStyle/>
          <a:p>
            <a:endParaRPr lang="en-US" dirty="0"/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1052513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r>
              <a:rPr lang="en-US" sz="2400" b="1" dirty="0"/>
              <a:t>2005-06 Lexile </a:t>
            </a:r>
            <a:r>
              <a:rPr lang="en-US" sz="2800" b="1" baseline="30000" dirty="0">
                <a:ea typeface="Times New Roman" charset="0"/>
                <a:cs typeface="Times New Roman" charset="0"/>
              </a:rPr>
              <a:t> </a:t>
            </a:r>
            <a:r>
              <a:rPr lang="en-US" sz="2800" b="1" dirty="0"/>
              <a:t>Framework</a:t>
            </a:r>
            <a:r>
              <a:rPr lang="en-US" sz="2800" b="1" baseline="30000" dirty="0">
                <a:ea typeface="Times New Roman" charset="0"/>
                <a:cs typeface="Times New Roman" charset="0"/>
              </a:rPr>
              <a:t>®</a:t>
            </a:r>
            <a:r>
              <a:rPr lang="en-US" sz="2400" b="1" dirty="0"/>
              <a:t> for Reading Study</a:t>
            </a:r>
            <a:r>
              <a:rPr lang="en-US" sz="2800" b="1" dirty="0"/>
              <a:t> </a:t>
            </a:r>
            <a:r>
              <a:rPr lang="en-US" sz="2400" b="1" dirty="0"/>
              <a:t>Summary of Text Lexile Measures</a:t>
            </a: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1635125" y="1566863"/>
            <a:ext cx="6569075" cy="411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7653" name="Line 5"/>
          <p:cNvSpPr>
            <a:spLocks noChangeShapeType="1"/>
          </p:cNvSpPr>
          <p:nvPr/>
        </p:nvSpPr>
        <p:spPr bwMode="auto">
          <a:xfrm flipV="1">
            <a:off x="2459038" y="1566863"/>
            <a:ext cx="0" cy="411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27654" name="Line 6"/>
          <p:cNvSpPr>
            <a:spLocks noChangeShapeType="1"/>
          </p:cNvSpPr>
          <p:nvPr/>
        </p:nvSpPr>
        <p:spPr bwMode="auto">
          <a:xfrm flipV="1">
            <a:off x="3281363" y="1566863"/>
            <a:ext cx="0" cy="411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27655" name="Line 7"/>
          <p:cNvSpPr>
            <a:spLocks noChangeShapeType="1"/>
          </p:cNvSpPr>
          <p:nvPr/>
        </p:nvSpPr>
        <p:spPr bwMode="auto">
          <a:xfrm flipV="1">
            <a:off x="4105275" y="1566863"/>
            <a:ext cx="0" cy="411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27656" name="Line 8"/>
          <p:cNvSpPr>
            <a:spLocks noChangeShapeType="1"/>
          </p:cNvSpPr>
          <p:nvPr/>
        </p:nvSpPr>
        <p:spPr bwMode="auto">
          <a:xfrm flipV="1">
            <a:off x="4927600" y="1566863"/>
            <a:ext cx="0" cy="411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27657" name="Line 9"/>
          <p:cNvSpPr>
            <a:spLocks noChangeShapeType="1"/>
          </p:cNvSpPr>
          <p:nvPr/>
        </p:nvSpPr>
        <p:spPr bwMode="auto">
          <a:xfrm flipV="1">
            <a:off x="5751513" y="1566863"/>
            <a:ext cx="0" cy="411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27658" name="Line 10"/>
          <p:cNvSpPr>
            <a:spLocks noChangeShapeType="1"/>
          </p:cNvSpPr>
          <p:nvPr/>
        </p:nvSpPr>
        <p:spPr bwMode="auto">
          <a:xfrm flipV="1">
            <a:off x="6573838" y="1566863"/>
            <a:ext cx="0" cy="411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27659" name="Line 11"/>
          <p:cNvSpPr>
            <a:spLocks noChangeShapeType="1"/>
          </p:cNvSpPr>
          <p:nvPr/>
        </p:nvSpPr>
        <p:spPr bwMode="auto">
          <a:xfrm flipV="1">
            <a:off x="7396163" y="1566863"/>
            <a:ext cx="0" cy="411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27660" name="Line 12"/>
          <p:cNvSpPr>
            <a:spLocks noChangeShapeType="1"/>
          </p:cNvSpPr>
          <p:nvPr/>
        </p:nvSpPr>
        <p:spPr bwMode="auto">
          <a:xfrm>
            <a:off x="1635125" y="5270500"/>
            <a:ext cx="656907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27661" name="Line 13"/>
          <p:cNvSpPr>
            <a:spLocks noChangeShapeType="1"/>
          </p:cNvSpPr>
          <p:nvPr/>
        </p:nvSpPr>
        <p:spPr bwMode="auto">
          <a:xfrm>
            <a:off x="1635125" y="4859338"/>
            <a:ext cx="656907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27662" name="Line 14"/>
          <p:cNvSpPr>
            <a:spLocks noChangeShapeType="1"/>
          </p:cNvSpPr>
          <p:nvPr/>
        </p:nvSpPr>
        <p:spPr bwMode="auto">
          <a:xfrm>
            <a:off x="1635125" y="4446588"/>
            <a:ext cx="656907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27663" name="Line 15"/>
          <p:cNvSpPr>
            <a:spLocks noChangeShapeType="1"/>
          </p:cNvSpPr>
          <p:nvPr/>
        </p:nvSpPr>
        <p:spPr bwMode="auto">
          <a:xfrm>
            <a:off x="1635125" y="4035425"/>
            <a:ext cx="656907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27664" name="Line 16"/>
          <p:cNvSpPr>
            <a:spLocks noChangeShapeType="1"/>
          </p:cNvSpPr>
          <p:nvPr/>
        </p:nvSpPr>
        <p:spPr bwMode="auto">
          <a:xfrm>
            <a:off x="1635125" y="3624263"/>
            <a:ext cx="656907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27665" name="Line 17"/>
          <p:cNvSpPr>
            <a:spLocks noChangeShapeType="1"/>
          </p:cNvSpPr>
          <p:nvPr/>
        </p:nvSpPr>
        <p:spPr bwMode="auto">
          <a:xfrm>
            <a:off x="1635125" y="3213100"/>
            <a:ext cx="656907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27666" name="Line 18"/>
          <p:cNvSpPr>
            <a:spLocks noChangeShapeType="1"/>
          </p:cNvSpPr>
          <p:nvPr/>
        </p:nvSpPr>
        <p:spPr bwMode="auto">
          <a:xfrm>
            <a:off x="1635125" y="2801938"/>
            <a:ext cx="656907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27667" name="Line 19"/>
          <p:cNvSpPr>
            <a:spLocks noChangeShapeType="1"/>
          </p:cNvSpPr>
          <p:nvPr/>
        </p:nvSpPr>
        <p:spPr bwMode="auto">
          <a:xfrm>
            <a:off x="1635125" y="2389188"/>
            <a:ext cx="656907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27668" name="Line 20"/>
          <p:cNvSpPr>
            <a:spLocks noChangeShapeType="1"/>
          </p:cNvSpPr>
          <p:nvPr/>
        </p:nvSpPr>
        <p:spPr bwMode="auto">
          <a:xfrm>
            <a:off x="1635125" y="1978025"/>
            <a:ext cx="656907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27669" name="Text Box 21"/>
          <p:cNvSpPr txBox="1">
            <a:spLocks noChangeArrowheads="1"/>
          </p:cNvSpPr>
          <p:nvPr/>
        </p:nvSpPr>
        <p:spPr bwMode="auto">
          <a:xfrm>
            <a:off x="1046163" y="5518150"/>
            <a:ext cx="5651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7" tIns="45717" rIns="91437" bIns="45717">
            <a:spAutoFit/>
          </a:bodyPr>
          <a:lstStyle/>
          <a:p>
            <a:pPr algn="r"/>
            <a:r>
              <a:rPr lang="en-US" sz="1400" dirty="0"/>
              <a:t>600</a:t>
            </a:r>
          </a:p>
        </p:txBody>
      </p:sp>
      <p:sp>
        <p:nvSpPr>
          <p:cNvPr id="27670" name="Text Box 22"/>
          <p:cNvSpPr txBox="1">
            <a:spLocks noChangeArrowheads="1"/>
          </p:cNvSpPr>
          <p:nvPr/>
        </p:nvSpPr>
        <p:spPr bwMode="auto">
          <a:xfrm>
            <a:off x="1052513" y="4700588"/>
            <a:ext cx="5651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7" tIns="45717" rIns="91437" bIns="45717">
            <a:spAutoFit/>
          </a:bodyPr>
          <a:lstStyle/>
          <a:p>
            <a:pPr algn="r"/>
            <a:r>
              <a:rPr lang="en-US" sz="1400" dirty="0"/>
              <a:t>800</a:t>
            </a:r>
          </a:p>
        </p:txBody>
      </p:sp>
      <p:sp>
        <p:nvSpPr>
          <p:cNvPr id="27671" name="Text Box 23"/>
          <p:cNvSpPr txBox="1">
            <a:spLocks noChangeArrowheads="1"/>
          </p:cNvSpPr>
          <p:nvPr/>
        </p:nvSpPr>
        <p:spPr bwMode="auto">
          <a:xfrm>
            <a:off x="909638" y="3881438"/>
            <a:ext cx="7080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7" tIns="45717" rIns="91437" bIns="45717">
            <a:spAutoFit/>
          </a:bodyPr>
          <a:lstStyle/>
          <a:p>
            <a:pPr algn="r"/>
            <a:r>
              <a:rPr lang="en-US" sz="1400" dirty="0"/>
              <a:t>1000</a:t>
            </a:r>
          </a:p>
        </p:txBody>
      </p:sp>
      <p:sp>
        <p:nvSpPr>
          <p:cNvPr id="27672" name="Text Box 24"/>
          <p:cNvSpPr txBox="1">
            <a:spLocks noChangeArrowheads="1"/>
          </p:cNvSpPr>
          <p:nvPr/>
        </p:nvSpPr>
        <p:spPr bwMode="auto">
          <a:xfrm>
            <a:off x="862013" y="2228850"/>
            <a:ext cx="7556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7" tIns="45717" rIns="91437" bIns="45717">
            <a:spAutoFit/>
          </a:bodyPr>
          <a:lstStyle/>
          <a:p>
            <a:pPr algn="r"/>
            <a:r>
              <a:rPr lang="en-US" sz="1400" dirty="0"/>
              <a:t>1400</a:t>
            </a:r>
          </a:p>
        </p:txBody>
      </p:sp>
      <p:sp>
        <p:nvSpPr>
          <p:cNvPr id="27673" name="Text Box 25"/>
          <p:cNvSpPr txBox="1">
            <a:spLocks noChangeArrowheads="1"/>
          </p:cNvSpPr>
          <p:nvPr/>
        </p:nvSpPr>
        <p:spPr bwMode="auto">
          <a:xfrm>
            <a:off x="896938" y="1411288"/>
            <a:ext cx="7223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7" tIns="45717" rIns="91437" bIns="45717">
            <a:spAutoFit/>
          </a:bodyPr>
          <a:lstStyle/>
          <a:p>
            <a:pPr algn="r"/>
            <a:r>
              <a:rPr lang="en-US" sz="1400" dirty="0"/>
              <a:t>1600</a:t>
            </a:r>
          </a:p>
        </p:txBody>
      </p:sp>
      <p:sp>
        <p:nvSpPr>
          <p:cNvPr id="27674" name="Text Box 26"/>
          <p:cNvSpPr txBox="1">
            <a:spLocks noChangeArrowheads="1"/>
          </p:cNvSpPr>
          <p:nvPr/>
        </p:nvSpPr>
        <p:spPr bwMode="auto">
          <a:xfrm>
            <a:off x="925513" y="3054350"/>
            <a:ext cx="6937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7" tIns="45717" rIns="91437" bIns="45717">
            <a:spAutoFit/>
          </a:bodyPr>
          <a:lstStyle/>
          <a:p>
            <a:pPr algn="r"/>
            <a:r>
              <a:rPr lang="en-US" sz="1400" dirty="0"/>
              <a:t>1200</a:t>
            </a:r>
          </a:p>
        </p:txBody>
      </p:sp>
      <p:sp>
        <p:nvSpPr>
          <p:cNvPr id="27675" name="Text Box 27"/>
          <p:cNvSpPr txBox="1">
            <a:spLocks noChangeArrowheads="1"/>
          </p:cNvSpPr>
          <p:nvPr/>
        </p:nvSpPr>
        <p:spPr bwMode="auto">
          <a:xfrm rot="-5400000">
            <a:off x="-411162" y="2887662"/>
            <a:ext cx="27130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7" tIns="45717" rIns="91437" bIns="45717">
            <a:spAutoFit/>
          </a:bodyPr>
          <a:lstStyle/>
          <a:p>
            <a:r>
              <a:rPr lang="en-US" sz="1800" b="1" dirty="0"/>
              <a:t>Text Lexile Measure (L)</a:t>
            </a:r>
          </a:p>
        </p:txBody>
      </p:sp>
      <p:sp>
        <p:nvSpPr>
          <p:cNvPr id="27676" name="Text Box 28"/>
          <p:cNvSpPr txBox="1">
            <a:spLocks noChangeArrowheads="1"/>
          </p:cNvSpPr>
          <p:nvPr/>
        </p:nvSpPr>
        <p:spPr bwMode="auto">
          <a:xfrm>
            <a:off x="1658938" y="5719763"/>
            <a:ext cx="8001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7" tIns="45717" rIns="91437" bIns="45717">
            <a:spAutoFit/>
          </a:bodyPr>
          <a:lstStyle/>
          <a:p>
            <a:pPr algn="ctr"/>
            <a:r>
              <a:rPr lang="en-US" sz="1400" dirty="0">
                <a:latin typeface="Arial Narrow" pitchFamily="34" charset="0"/>
              </a:rPr>
              <a:t>High</a:t>
            </a:r>
          </a:p>
          <a:p>
            <a:pPr algn="ctr"/>
            <a:r>
              <a:rPr lang="en-US" sz="1400" dirty="0">
                <a:latin typeface="Arial Narrow" pitchFamily="34" charset="0"/>
              </a:rPr>
              <a:t>School</a:t>
            </a:r>
          </a:p>
          <a:p>
            <a:pPr algn="ctr"/>
            <a:r>
              <a:rPr lang="en-US" sz="1400" dirty="0">
                <a:latin typeface="Arial Narrow" pitchFamily="34" charset="0"/>
              </a:rPr>
              <a:t>Literature</a:t>
            </a:r>
          </a:p>
        </p:txBody>
      </p:sp>
      <p:sp>
        <p:nvSpPr>
          <p:cNvPr id="27677" name="Text Box 29"/>
          <p:cNvSpPr txBox="1">
            <a:spLocks noChangeArrowheads="1"/>
          </p:cNvSpPr>
          <p:nvPr/>
        </p:nvSpPr>
        <p:spPr bwMode="auto">
          <a:xfrm>
            <a:off x="2463800" y="5726113"/>
            <a:ext cx="8001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7" tIns="45717" rIns="91437" bIns="45717">
            <a:spAutoFit/>
          </a:bodyPr>
          <a:lstStyle/>
          <a:p>
            <a:pPr algn="ctr"/>
            <a:r>
              <a:rPr lang="en-US" sz="1400" dirty="0">
                <a:latin typeface="Arial Narrow" pitchFamily="34" charset="0"/>
              </a:rPr>
              <a:t>College</a:t>
            </a:r>
          </a:p>
          <a:p>
            <a:pPr algn="ctr"/>
            <a:r>
              <a:rPr lang="en-US" sz="1400" dirty="0">
                <a:latin typeface="Arial Narrow" pitchFamily="34" charset="0"/>
              </a:rPr>
              <a:t>Literature</a:t>
            </a:r>
          </a:p>
        </p:txBody>
      </p:sp>
      <p:sp>
        <p:nvSpPr>
          <p:cNvPr id="27678" name="Text Box 30"/>
          <p:cNvSpPr txBox="1">
            <a:spLocks noChangeArrowheads="1"/>
          </p:cNvSpPr>
          <p:nvPr/>
        </p:nvSpPr>
        <p:spPr bwMode="auto">
          <a:xfrm>
            <a:off x="3271838" y="5722938"/>
            <a:ext cx="85725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7" tIns="45717" rIns="91437" bIns="45717">
            <a:spAutoFit/>
          </a:bodyPr>
          <a:lstStyle/>
          <a:p>
            <a:pPr algn="ctr"/>
            <a:r>
              <a:rPr lang="en-US" sz="1400" dirty="0">
                <a:latin typeface="Arial Narrow" pitchFamily="34" charset="0"/>
              </a:rPr>
              <a:t>High</a:t>
            </a:r>
          </a:p>
          <a:p>
            <a:pPr algn="ctr"/>
            <a:r>
              <a:rPr lang="en-US" sz="1400" dirty="0">
                <a:latin typeface="Arial Narrow" pitchFamily="34" charset="0"/>
              </a:rPr>
              <a:t>School</a:t>
            </a:r>
          </a:p>
          <a:p>
            <a:pPr algn="ctr"/>
            <a:r>
              <a:rPr lang="en-US" sz="1400" dirty="0">
                <a:latin typeface="Arial Narrow" pitchFamily="34" charset="0"/>
              </a:rPr>
              <a:t>Textbooks</a:t>
            </a:r>
          </a:p>
        </p:txBody>
      </p:sp>
      <p:sp>
        <p:nvSpPr>
          <p:cNvPr id="27679" name="Text Box 31"/>
          <p:cNvSpPr txBox="1">
            <a:spLocks noChangeArrowheads="1"/>
          </p:cNvSpPr>
          <p:nvPr/>
        </p:nvSpPr>
        <p:spPr bwMode="auto">
          <a:xfrm>
            <a:off x="4087813" y="5721350"/>
            <a:ext cx="85725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7" tIns="45717" rIns="91437" bIns="45717">
            <a:spAutoFit/>
          </a:bodyPr>
          <a:lstStyle/>
          <a:p>
            <a:pPr algn="ctr"/>
            <a:r>
              <a:rPr lang="en-US" sz="1400" dirty="0">
                <a:latin typeface="Arial Narrow" pitchFamily="34" charset="0"/>
              </a:rPr>
              <a:t>College</a:t>
            </a:r>
          </a:p>
          <a:p>
            <a:pPr algn="ctr"/>
            <a:r>
              <a:rPr lang="en-US" sz="1400" dirty="0">
                <a:latin typeface="Arial Narrow" pitchFamily="34" charset="0"/>
              </a:rPr>
              <a:t>Textbooks</a:t>
            </a:r>
          </a:p>
        </p:txBody>
      </p:sp>
      <p:sp>
        <p:nvSpPr>
          <p:cNvPr id="27680" name="Text Box 32"/>
          <p:cNvSpPr txBox="1">
            <a:spLocks noChangeArrowheads="1"/>
          </p:cNvSpPr>
          <p:nvPr/>
        </p:nvSpPr>
        <p:spPr bwMode="auto">
          <a:xfrm>
            <a:off x="5021263" y="5721350"/>
            <a:ext cx="6461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7" tIns="45717" rIns="91437" bIns="45717">
            <a:spAutoFit/>
          </a:bodyPr>
          <a:lstStyle/>
          <a:p>
            <a:pPr algn="ctr"/>
            <a:r>
              <a:rPr lang="en-US" sz="1400" dirty="0">
                <a:latin typeface="Arial Narrow" pitchFamily="34" charset="0"/>
              </a:rPr>
              <a:t>Military</a:t>
            </a:r>
          </a:p>
        </p:txBody>
      </p:sp>
      <p:sp>
        <p:nvSpPr>
          <p:cNvPr id="27681" name="Text Box 33"/>
          <p:cNvSpPr txBox="1">
            <a:spLocks noChangeArrowheads="1"/>
          </p:cNvSpPr>
          <p:nvPr/>
        </p:nvSpPr>
        <p:spPr bwMode="auto">
          <a:xfrm>
            <a:off x="5784850" y="5722938"/>
            <a:ext cx="75882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7" tIns="45717" rIns="91437" bIns="45717">
            <a:spAutoFit/>
          </a:bodyPr>
          <a:lstStyle/>
          <a:p>
            <a:pPr algn="ctr"/>
            <a:r>
              <a:rPr lang="en-US" sz="1400" dirty="0">
                <a:latin typeface="Arial Narrow" pitchFamily="34" charset="0"/>
              </a:rPr>
              <a:t>Personal</a:t>
            </a:r>
          </a:p>
          <a:p>
            <a:pPr algn="ctr"/>
            <a:r>
              <a:rPr lang="en-US" sz="1400" dirty="0">
                <a:latin typeface="Arial Narrow" pitchFamily="34" charset="0"/>
              </a:rPr>
              <a:t>Use</a:t>
            </a:r>
          </a:p>
        </p:txBody>
      </p:sp>
      <p:sp>
        <p:nvSpPr>
          <p:cNvPr id="27682" name="Text Box 34"/>
          <p:cNvSpPr txBox="1">
            <a:spLocks noChangeArrowheads="1"/>
          </p:cNvSpPr>
          <p:nvPr/>
        </p:nvSpPr>
        <p:spPr bwMode="auto">
          <a:xfrm>
            <a:off x="6532563" y="5722938"/>
            <a:ext cx="995362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7" tIns="45717" rIns="91437" bIns="45717">
            <a:spAutoFit/>
          </a:bodyPr>
          <a:lstStyle/>
          <a:p>
            <a:pPr algn="ctr"/>
            <a:r>
              <a:rPr lang="en-US" sz="1400" dirty="0">
                <a:latin typeface="Arial Narrow" pitchFamily="34" charset="0"/>
              </a:rPr>
              <a:t>Entry-Level</a:t>
            </a:r>
          </a:p>
          <a:p>
            <a:pPr algn="ctr"/>
            <a:r>
              <a:rPr lang="en-US" sz="1400" dirty="0">
                <a:latin typeface="Arial Narrow" pitchFamily="34" charset="0"/>
              </a:rPr>
              <a:t>Occupations</a:t>
            </a:r>
          </a:p>
        </p:txBody>
      </p:sp>
      <p:sp>
        <p:nvSpPr>
          <p:cNvPr id="27683" name="Text Box 35"/>
          <p:cNvSpPr txBox="1">
            <a:spLocks noChangeArrowheads="1"/>
          </p:cNvSpPr>
          <p:nvPr/>
        </p:nvSpPr>
        <p:spPr bwMode="auto">
          <a:xfrm>
            <a:off x="7518400" y="5722938"/>
            <a:ext cx="630238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7" tIns="45717" rIns="91437" bIns="45717">
            <a:spAutoFit/>
          </a:bodyPr>
          <a:lstStyle/>
          <a:p>
            <a:pPr algn="ctr"/>
            <a:r>
              <a:rPr lang="en-US" sz="1400" dirty="0">
                <a:latin typeface="Arial Narrow" pitchFamily="34" charset="0"/>
              </a:rPr>
              <a:t>SAT 1,</a:t>
            </a:r>
          </a:p>
          <a:p>
            <a:pPr algn="ctr"/>
            <a:r>
              <a:rPr lang="en-US" sz="1400" dirty="0">
                <a:latin typeface="Arial Narrow" pitchFamily="34" charset="0"/>
              </a:rPr>
              <a:t>ACT,</a:t>
            </a:r>
          </a:p>
          <a:p>
            <a:pPr algn="ctr"/>
            <a:r>
              <a:rPr lang="en-US" sz="1400" dirty="0">
                <a:latin typeface="Arial Narrow" pitchFamily="34" charset="0"/>
              </a:rPr>
              <a:t>AP*</a:t>
            </a:r>
          </a:p>
        </p:txBody>
      </p:sp>
      <p:sp>
        <p:nvSpPr>
          <p:cNvPr id="27684" name="Text Box 36"/>
          <p:cNvSpPr txBox="1">
            <a:spLocks noChangeArrowheads="1"/>
          </p:cNvSpPr>
          <p:nvPr/>
        </p:nvSpPr>
        <p:spPr bwMode="auto">
          <a:xfrm>
            <a:off x="251520" y="5877272"/>
            <a:ext cx="1457871" cy="415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7" tIns="45717" rIns="91437" bIns="45717">
            <a:spAutoFit/>
          </a:bodyPr>
          <a:lstStyle/>
          <a:p>
            <a:pPr algn="ctr"/>
            <a:r>
              <a:rPr lang="en-US" sz="1050" dirty="0">
                <a:solidFill>
                  <a:schemeClr val="tx2"/>
                </a:solidFill>
                <a:latin typeface="Times New Roman" pitchFamily="18" charset="0"/>
              </a:rPr>
              <a:t>* Source of National Test Data: MetaMetrics</a:t>
            </a:r>
          </a:p>
        </p:txBody>
      </p:sp>
      <p:sp>
        <p:nvSpPr>
          <p:cNvPr id="27685" name="Rectangle 37"/>
          <p:cNvSpPr>
            <a:spLocks noChangeArrowheads="1"/>
          </p:cNvSpPr>
          <p:nvPr/>
        </p:nvSpPr>
        <p:spPr bwMode="auto">
          <a:xfrm>
            <a:off x="1936750" y="4205288"/>
            <a:ext cx="242888" cy="923925"/>
          </a:xfrm>
          <a:prstGeom prst="rect">
            <a:avLst/>
          </a:prstGeom>
          <a:solidFill>
            <a:schemeClr val="tx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7686" name="Rectangle 38"/>
          <p:cNvSpPr>
            <a:spLocks noChangeArrowheads="1"/>
          </p:cNvSpPr>
          <p:nvPr/>
        </p:nvSpPr>
        <p:spPr bwMode="auto">
          <a:xfrm>
            <a:off x="2752725" y="3835400"/>
            <a:ext cx="242888" cy="962025"/>
          </a:xfrm>
          <a:prstGeom prst="rect">
            <a:avLst/>
          </a:prstGeom>
          <a:solidFill>
            <a:schemeClr val="tx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7687" name="Rectangle 39"/>
          <p:cNvSpPr>
            <a:spLocks noChangeArrowheads="1"/>
          </p:cNvSpPr>
          <p:nvPr/>
        </p:nvSpPr>
        <p:spPr bwMode="auto">
          <a:xfrm>
            <a:off x="3581400" y="3463925"/>
            <a:ext cx="242888" cy="728663"/>
          </a:xfrm>
          <a:prstGeom prst="rect">
            <a:avLst/>
          </a:prstGeom>
          <a:solidFill>
            <a:schemeClr val="tx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7688" name="Rectangle 40"/>
          <p:cNvSpPr>
            <a:spLocks noChangeArrowheads="1"/>
          </p:cNvSpPr>
          <p:nvPr/>
        </p:nvSpPr>
        <p:spPr bwMode="auto">
          <a:xfrm>
            <a:off x="4400550" y="2711450"/>
            <a:ext cx="242888" cy="942975"/>
          </a:xfrm>
          <a:prstGeom prst="rect">
            <a:avLst/>
          </a:prstGeom>
          <a:solidFill>
            <a:schemeClr val="tx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7689" name="Rectangle 41"/>
          <p:cNvSpPr>
            <a:spLocks noChangeArrowheads="1"/>
          </p:cNvSpPr>
          <p:nvPr/>
        </p:nvSpPr>
        <p:spPr bwMode="auto">
          <a:xfrm>
            <a:off x="5229225" y="3106738"/>
            <a:ext cx="242888" cy="223837"/>
          </a:xfrm>
          <a:prstGeom prst="rect">
            <a:avLst/>
          </a:prstGeom>
          <a:solidFill>
            <a:schemeClr val="tx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7690" name="Rectangle 42"/>
          <p:cNvSpPr>
            <a:spLocks noChangeArrowheads="1"/>
          </p:cNvSpPr>
          <p:nvPr/>
        </p:nvSpPr>
        <p:spPr bwMode="auto">
          <a:xfrm>
            <a:off x="6043613" y="2568575"/>
            <a:ext cx="242887" cy="809625"/>
          </a:xfrm>
          <a:prstGeom prst="rect">
            <a:avLst/>
          </a:prstGeom>
          <a:solidFill>
            <a:schemeClr val="tx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7691" name="Rectangle 43"/>
          <p:cNvSpPr>
            <a:spLocks noChangeArrowheads="1"/>
          </p:cNvSpPr>
          <p:nvPr/>
        </p:nvSpPr>
        <p:spPr bwMode="auto">
          <a:xfrm>
            <a:off x="6862763" y="2473325"/>
            <a:ext cx="242887" cy="857250"/>
          </a:xfrm>
          <a:prstGeom prst="rect">
            <a:avLst/>
          </a:prstGeom>
          <a:solidFill>
            <a:schemeClr val="tx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7692" name="Rectangle 44"/>
          <p:cNvSpPr>
            <a:spLocks noChangeArrowheads="1"/>
          </p:cNvSpPr>
          <p:nvPr/>
        </p:nvSpPr>
        <p:spPr bwMode="auto">
          <a:xfrm>
            <a:off x="7681913" y="3149600"/>
            <a:ext cx="242887" cy="419100"/>
          </a:xfrm>
          <a:prstGeom prst="rect">
            <a:avLst/>
          </a:prstGeom>
          <a:solidFill>
            <a:schemeClr val="tx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7693" name="Text Box 45"/>
          <p:cNvSpPr txBox="1">
            <a:spLocks noChangeArrowheads="1"/>
          </p:cNvSpPr>
          <p:nvPr/>
        </p:nvSpPr>
        <p:spPr bwMode="auto">
          <a:xfrm>
            <a:off x="2295525" y="1076325"/>
            <a:ext cx="45323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7" tIns="45717" rIns="91437" bIns="45717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b="1" dirty="0"/>
              <a:t>Interquartile Ranges Shown (25% - 75%)</a:t>
            </a:r>
          </a:p>
        </p:txBody>
      </p:sp>
      <p:sp>
        <p:nvSpPr>
          <p:cNvPr id="4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597352"/>
            <a:ext cx="9144000" cy="144016"/>
          </a:xfrm>
        </p:spPr>
        <p:txBody>
          <a:bodyPr/>
          <a:lstStyle/>
          <a:p>
            <a:pPr>
              <a:defRPr/>
            </a:pPr>
            <a:r>
              <a:rPr lang="en-US" sz="900" dirty="0" smtClean="0"/>
              <a:t>Copyright (c) 2011 by Erie 1 BOCES -- Permission to use and reproduce granted to Erie 1 BOCES RTTT Participating Districts Only – Updated  3/2011</a:t>
            </a:r>
            <a:endParaRPr lang="en-US" sz="900" dirty="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Content Placeholder 2"/>
          <p:cNvSpPr>
            <a:spLocks noGrp="1"/>
          </p:cNvSpPr>
          <p:nvPr>
            <p:ph idx="1"/>
          </p:nvPr>
        </p:nvSpPr>
        <p:spPr>
          <a:xfrm>
            <a:off x="533400" y="4495800"/>
            <a:ext cx="8229600" cy="2087563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/>
                <a:cs typeface="ＭＳ Ｐゴシック"/>
              </a:rPr>
              <a:t>Greater attention to Informational Text</a:t>
            </a:r>
          </a:p>
          <a:p>
            <a:pPr eaLnBrk="1" hangingPunct="1"/>
            <a:r>
              <a:rPr lang="en-US" dirty="0" smtClean="0">
                <a:ea typeface="ＭＳ Ｐゴシック"/>
                <a:cs typeface="ＭＳ Ｐゴシック"/>
              </a:rPr>
              <a:t>Informational reading in courses other than ELA must take place</a:t>
            </a:r>
          </a:p>
        </p:txBody>
      </p:sp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1828800"/>
            <a:ext cx="6781800" cy="235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2513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eaLnBrk="1" hangingPunct="1">
              <a:defRPr/>
            </a:pPr>
            <a:r>
              <a:rPr lang="en-US" sz="4000" dirty="0" smtClean="0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Informational Text</a:t>
            </a: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597352"/>
            <a:ext cx="9144000" cy="144016"/>
          </a:xfrm>
        </p:spPr>
        <p:txBody>
          <a:bodyPr/>
          <a:lstStyle/>
          <a:p>
            <a:pPr>
              <a:defRPr/>
            </a:pPr>
            <a:r>
              <a:rPr lang="en-US" sz="900" dirty="0" smtClean="0"/>
              <a:t>Copyright (c) 2011 by Erie 1 BOCES -- Permission to use and reproduce granted to Erie 1 BOCES RTTT Participating Districts Only – Updated  3/2011</a:t>
            </a:r>
            <a:endParaRPr lang="en-US" sz="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594</Words>
  <Application>Microsoft Office PowerPoint</Application>
  <PresentationFormat>On-screen Show (4:3)</PresentationFormat>
  <Paragraphs>92</Paragraphs>
  <Slides>14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Slide 1</vt:lpstr>
      <vt:lpstr>Group Norms</vt:lpstr>
      <vt:lpstr>Roles:   </vt:lpstr>
      <vt:lpstr>Warm Up Activity </vt:lpstr>
      <vt:lpstr>..Skills…</vt:lpstr>
      <vt:lpstr>ELA CCLS</vt:lpstr>
      <vt:lpstr>The College and Career Ready Student in ELA</vt:lpstr>
      <vt:lpstr>2005-06 Lexile  Framework® for Reading Study Summary of Text Lexile Measures</vt:lpstr>
      <vt:lpstr>Informational Text</vt:lpstr>
      <vt:lpstr>Appendix C</vt:lpstr>
      <vt:lpstr>Appendix B</vt:lpstr>
      <vt:lpstr>How to get to it online</vt:lpstr>
      <vt:lpstr>Julie K-12 tour</vt:lpstr>
      <vt:lpstr>Create agenda for the next meeting…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jlorusso</dc:creator>
  <cp:lastModifiedBy>Burgio Daigler, Monica</cp:lastModifiedBy>
  <cp:revision>11</cp:revision>
  <dcterms:created xsi:type="dcterms:W3CDTF">2011-03-21T17:48:30Z</dcterms:created>
  <dcterms:modified xsi:type="dcterms:W3CDTF">2011-03-23T16:48:19Z</dcterms:modified>
</cp:coreProperties>
</file>