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015D6-4C87-44F1-82E9-E49F482E1A8E}" type="datetimeFigureOut">
              <a:rPr lang="en-US" smtClean="0"/>
              <a:t>4/30/2012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A044D-36FE-488D-BBC6-9CE0858C36D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Daigler\Music\iTunes\Jackson%205-rockin%20robin%20lyrics.mp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7808"/>
          <a:stretch>
            <a:fillRect/>
          </a:stretch>
        </p:blipFill>
        <p:spPr bwMode="auto">
          <a:xfrm>
            <a:off x="-329323" y="609600"/>
            <a:ext cx="954952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6832" t="14807"/>
          <a:stretch>
            <a:fillRect/>
          </a:stretch>
        </p:blipFill>
        <p:spPr bwMode="auto">
          <a:xfrm>
            <a:off x="1447800" y="1143000"/>
            <a:ext cx="6400800" cy="526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09600" y="762000"/>
            <a:ext cx="20574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153400" cy="567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81000" y="304800"/>
            <a:ext cx="2209800" cy="21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4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125" y="228600"/>
            <a:ext cx="5324475" cy="630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“Eat”</a:t>
            </a:r>
            <a:endParaRPr lang="en-US" dirty="0"/>
          </a:p>
        </p:txBody>
      </p:sp>
      <p:pic>
        <p:nvPicPr>
          <p:cNvPr id="4" name="Jackson 5-rockin robin lyric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886200" y="2438400"/>
            <a:ext cx="12954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0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0275" y="628650"/>
            <a:ext cx="474345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3613" y="581025"/>
            <a:ext cx="4676775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</Words>
  <Application>Microsoft Office PowerPoint</Application>
  <PresentationFormat>On-screen Show (4:3)</PresentationFormat>
  <Paragraphs>1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Time to “Eat”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Burgio Daigler, Monica</dc:creator>
  <cp:lastModifiedBy>Burgio Daigler, Monica</cp:lastModifiedBy>
  <cp:revision>4</cp:revision>
  <dcterms:created xsi:type="dcterms:W3CDTF">2012-05-01T00:52:06Z</dcterms:created>
  <dcterms:modified xsi:type="dcterms:W3CDTF">2012-05-01T01:06:00Z</dcterms:modified>
</cp:coreProperties>
</file>