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60" r:id="rId4"/>
    <p:sldId id="263" r:id="rId5"/>
    <p:sldId id="256" r:id="rId6"/>
    <p:sldId id="264" r:id="rId7"/>
    <p:sldId id="257" r:id="rId8"/>
    <p:sldId id="258" r:id="rId9"/>
    <p:sldId id="259" r:id="rId10"/>
    <p:sldId id="261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9288855D-A83C-4801-B382-4FF1FC3AECB9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8855D-A83C-4801-B382-4FF1FC3AECB9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8855D-A83C-4801-B382-4FF1FC3AECB9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8855D-A83C-4801-B382-4FF1FC3AECB9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9288855D-A83C-4801-B382-4FF1FC3AECB9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8855D-A83C-4801-B382-4FF1FC3AECB9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8855D-A83C-4801-B382-4FF1FC3AECB9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8855D-A83C-4801-B382-4FF1FC3AECB9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8855D-A83C-4801-B382-4FF1FC3AECB9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8855D-A83C-4801-B382-4FF1FC3AECB9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8855D-A83C-4801-B382-4FF1FC3AECB9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288855D-A83C-4801-B382-4FF1FC3AECB9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sas.elluminate.com/site/external/jwsdetect/playback.jnlp?psid=2013-01-09.1630.M.791ADA0A4A6372FAF67808BEE5BABD.vcr&amp;sid=2256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19400" y="228600"/>
            <a:ext cx="4322618" cy="21336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Introductions</a:t>
            </a:r>
            <a:endParaRPr lang="en-US" sz="4400" dirty="0"/>
          </a:p>
        </p:txBody>
      </p:sp>
      <p:pic>
        <p:nvPicPr>
          <p:cNvPr id="3074" name="Picture 2" descr="C:\Users\mdaigler\AppData\Local\Microsoft\Windows\Temporary Internet Files\Content.IE5\2BT00XQS\MP90044243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0"/>
            <a:ext cx="9144000" cy="469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87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2400" y="457200"/>
            <a:ext cx="4572000" cy="5715000"/>
          </a:xfrm>
        </p:spPr>
        <p:txBody>
          <a:bodyPr/>
          <a:lstStyle/>
          <a:p>
            <a:r>
              <a:rPr lang="en-US" dirty="0" smtClean="0"/>
              <a:t>Take 15 minutes to explore…</a:t>
            </a:r>
            <a:endParaRPr lang="en-US" dirty="0"/>
          </a:p>
        </p:txBody>
      </p:sp>
      <p:pic>
        <p:nvPicPr>
          <p:cNvPr id="2050" name="Picture 2" descr="C:\Program Files (x86)\Microsoft Office 2010\MEDIA\CAGCAT10\j023413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14400"/>
            <a:ext cx="3200400" cy="340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54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4495800" cy="5714999"/>
          </a:xfrm>
        </p:spPr>
        <p:txBody>
          <a:bodyPr>
            <a:noAutofit/>
          </a:bodyPr>
          <a:lstStyle/>
          <a:p>
            <a:r>
              <a:rPr lang="en-US" sz="3600" dirty="0" smtClean="0"/>
              <a:t>Delve in….start with OWN grade levels/topics and complete individual table.</a:t>
            </a:r>
          </a:p>
          <a:p>
            <a:pPr marL="0" indent="0">
              <a:buNone/>
            </a:pPr>
            <a:endParaRPr lang="en-US" sz="3600" dirty="0" smtClean="0"/>
          </a:p>
          <a:p>
            <a:r>
              <a:rPr lang="en-US" sz="3600" dirty="0" smtClean="0"/>
              <a:t>….plan….</a:t>
            </a:r>
          </a:p>
          <a:p>
            <a:pPr marL="0" indent="0">
              <a:buNone/>
            </a:pPr>
            <a:endParaRPr lang="en-US" sz="3600" dirty="0" smtClean="0"/>
          </a:p>
          <a:p>
            <a:r>
              <a:rPr lang="en-US" sz="3600" dirty="0" smtClean="0"/>
              <a:t>Discussion</a:t>
            </a:r>
          </a:p>
          <a:p>
            <a:endParaRPr lang="en-US" sz="3600" dirty="0"/>
          </a:p>
          <a:p>
            <a:r>
              <a:rPr lang="en-US" sz="3600" dirty="0" smtClean="0"/>
              <a:t>Survey 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NGSS Discussion and PLAN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79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799"/>
            <a:ext cx="2133600" cy="26670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Goals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00400" y="457200"/>
            <a:ext cx="5334000" cy="5715000"/>
          </a:xfrm>
        </p:spPr>
        <p:txBody>
          <a:bodyPr/>
          <a:lstStyle/>
          <a:p>
            <a:pPr algn="l"/>
            <a:r>
              <a:rPr lang="en-US" dirty="0" smtClean="0"/>
              <a:t>I. Understand NGSS structure and some background information/Framework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II.  Explore the NGSS Draft, comparing and contrasting current standards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III. Provide feedback to SED and NGSS and communicate needs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33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10493" y="3886200"/>
            <a:ext cx="3048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hlinkClick r:id="rId2"/>
              </a:rPr>
              <a:t>Video</a:t>
            </a:r>
            <a:endParaRPr lang="en-US" sz="4400" dirty="0"/>
          </a:p>
        </p:txBody>
      </p:sp>
      <p:sp>
        <p:nvSpPr>
          <p:cNvPr id="2" name="Rectangle 1"/>
          <p:cNvSpPr/>
          <p:nvPr/>
        </p:nvSpPr>
        <p:spPr>
          <a:xfrm>
            <a:off x="533400" y="1828800"/>
            <a:ext cx="83633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NGSS Second and Final Draft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628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304800"/>
            <a:ext cx="6705600" cy="12192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Reading the NGSS</a:t>
            </a:r>
            <a:endParaRPr lang="en-US" sz="4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Let’s Take a Look…</a:t>
            </a:r>
            <a:endParaRPr lang="en-US" sz="6600" dirty="0"/>
          </a:p>
        </p:txBody>
      </p:sp>
      <p:pic>
        <p:nvPicPr>
          <p:cNvPr id="1026" name="Picture 2" descr="C:\Users\mdaigler\AppData\Local\Microsoft\Windows\Temporary Internet Files\Content.IE5\PLEP2LEV\MP90044857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0"/>
            <a:ext cx="3733800" cy="367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23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848850" cy="728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830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NGSS Topic Progression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53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896112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173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5" y="242888"/>
            <a:ext cx="6343650" cy="637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911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33400"/>
            <a:ext cx="8668513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442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181</TotalTime>
  <Words>56</Words>
  <Application>Microsoft Office PowerPoint</Application>
  <PresentationFormat>On-screen Show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Composite</vt:lpstr>
      <vt:lpstr>PowerPoint Presentation</vt:lpstr>
      <vt:lpstr>I. Understand NGSS structure and some background information/Framework  II.  Explore the NGSS Draft, comparing and contrasting current standards  III. Provide feedback to SED and NGSS and communicate needs </vt:lpstr>
      <vt:lpstr>PowerPoint Presentation</vt:lpstr>
      <vt:lpstr>Let’s Take a Look…</vt:lpstr>
      <vt:lpstr>PowerPoint Presentation</vt:lpstr>
      <vt:lpstr>NGSS Topic Progression</vt:lpstr>
      <vt:lpstr>PowerPoint Presentation</vt:lpstr>
      <vt:lpstr>PowerPoint Presentation</vt:lpstr>
      <vt:lpstr>PowerPoint Presentation</vt:lpstr>
      <vt:lpstr>Take 15 minutes to explore…</vt:lpstr>
      <vt:lpstr>NGSS Discussion and PLAN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Starpoint</dc:creator>
  <cp:lastModifiedBy>E1 Staff</cp:lastModifiedBy>
  <cp:revision>7</cp:revision>
  <dcterms:created xsi:type="dcterms:W3CDTF">2013-01-10T18:15:37Z</dcterms:created>
  <dcterms:modified xsi:type="dcterms:W3CDTF">2013-01-16T03:01:05Z</dcterms:modified>
</cp:coreProperties>
</file>