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3" r:id="rId3"/>
    <p:sldId id="256" r:id="rId4"/>
    <p:sldId id="264" r:id="rId5"/>
    <p:sldId id="257" r:id="rId6"/>
    <p:sldId id="258" r:id="rId7"/>
    <p:sldId id="259" r:id="rId8"/>
    <p:sldId id="261" r:id="rId9"/>
    <p:sldId id="270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9288855D-A83C-4801-B382-4FF1FC3AECB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8855D-A83C-4801-B382-4FF1FC3AECB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8855D-A83C-4801-B382-4FF1FC3AECB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8855D-A83C-4801-B382-4FF1FC3AECB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9288855D-A83C-4801-B382-4FF1FC3AECB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8855D-A83C-4801-B382-4FF1FC3AECB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8855D-A83C-4801-B382-4FF1FC3AECB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8855D-A83C-4801-B382-4FF1FC3AECB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8855D-A83C-4801-B382-4FF1FC3AECB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8855D-A83C-4801-B382-4FF1FC3AECB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8855D-A83C-4801-B382-4FF1FC3AECB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F006E5F-D7F8-4015-8071-5CE95FF7A97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288855D-A83C-4801-B382-4FF1FC3AECB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pdmoodle.wnyric.org/course/category.php?id=3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799"/>
            <a:ext cx="2133600" cy="266700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Goals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81200" y="609600"/>
            <a:ext cx="6553200" cy="5562600"/>
          </a:xfrm>
        </p:spPr>
        <p:txBody>
          <a:bodyPr/>
          <a:lstStyle/>
          <a:p>
            <a:pPr algn="l"/>
            <a:r>
              <a:rPr lang="en-US" dirty="0" smtClean="0"/>
              <a:t>I. Understand NGSS structure and some background information/Framework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II.  </a:t>
            </a:r>
            <a:r>
              <a:rPr lang="en-US" dirty="0" smtClean="0"/>
              <a:t>Continue work on current content and skills and embed CCLS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III. Other needs?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33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609600"/>
            <a:ext cx="6096000" cy="64008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K-1: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Need time </a:t>
            </a:r>
            <a:r>
              <a:rPr lang="en-US" sz="2400" b="1" dirty="0">
                <a:solidFill>
                  <a:schemeClr val="tx1"/>
                </a:solidFill>
              </a:rPr>
              <a:t>to finish creating units </a:t>
            </a:r>
            <a:endParaRPr lang="en-US" sz="2400" b="1" dirty="0" smtClean="0">
              <a:solidFill>
                <a:schemeClr val="tx1"/>
              </a:solidFill>
            </a:endParaRPr>
          </a:p>
          <a:p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2400" b="1" dirty="0" smtClean="0">
                <a:solidFill>
                  <a:schemeClr val="tx1"/>
                </a:solidFill>
              </a:rPr>
              <a:t>2</a:t>
            </a:r>
            <a:r>
              <a:rPr lang="en-US" sz="2400" b="1" dirty="0">
                <a:solidFill>
                  <a:schemeClr val="tx1"/>
                </a:solidFill>
              </a:rPr>
              <a:t>: need to revise CA’s (and add performance task)…all need to be looked at – possibly break up human body from genetics piece? Develop learning guide with experiments for units (Weather, </a:t>
            </a:r>
            <a:r>
              <a:rPr lang="en-US" sz="2400" b="1" dirty="0" err="1">
                <a:solidFill>
                  <a:schemeClr val="tx1"/>
                </a:solidFill>
              </a:rPr>
              <a:t>Sci</a:t>
            </a:r>
            <a:r>
              <a:rPr lang="en-US" sz="2400" b="1" dirty="0">
                <a:solidFill>
                  <a:schemeClr val="tx1"/>
                </a:solidFill>
              </a:rPr>
              <a:t> Process, Heat, Light and Sound)</a:t>
            </a:r>
            <a:r>
              <a:rPr lang="en-US" sz="2400" b="1" dirty="0" smtClean="0">
                <a:solidFill>
                  <a:schemeClr val="tx1"/>
                </a:solidFill>
              </a:rPr>
              <a:t/>
            </a:r>
            <a:br>
              <a:rPr lang="en-US" sz="2400" b="1" dirty="0" smtClean="0">
                <a:solidFill>
                  <a:schemeClr val="tx1"/>
                </a:solidFill>
              </a:rPr>
            </a:br>
            <a:r>
              <a:rPr lang="en-US" sz="2400" b="1" dirty="0" smtClean="0">
                <a:solidFill>
                  <a:schemeClr val="tx1"/>
                </a:solidFill>
              </a:rPr>
              <a:t/>
            </a:r>
            <a:br>
              <a:rPr lang="en-US" sz="2400" b="1" dirty="0" smtClean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3: revise common units and assessments based on teacher feedback</a:t>
            </a:r>
            <a:r>
              <a:rPr lang="en-US" sz="2400" b="1" dirty="0" smtClean="0">
                <a:solidFill>
                  <a:schemeClr val="tx1"/>
                </a:solidFill>
              </a:rPr>
              <a:t/>
            </a:r>
            <a:br>
              <a:rPr lang="en-US" sz="2400" b="1" dirty="0" smtClean="0">
                <a:solidFill>
                  <a:schemeClr val="tx1"/>
                </a:solidFill>
              </a:rPr>
            </a:br>
            <a:r>
              <a:rPr lang="en-US" sz="2400" b="1" dirty="0" smtClean="0">
                <a:solidFill>
                  <a:schemeClr val="tx1"/>
                </a:solidFill>
              </a:rPr>
              <a:t/>
            </a:r>
            <a:br>
              <a:rPr lang="en-US" sz="2400" b="1" dirty="0" smtClean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4: create a unit on changing </a:t>
            </a:r>
            <a:r>
              <a:rPr lang="en-US" sz="2400" b="1" dirty="0" smtClean="0">
                <a:solidFill>
                  <a:schemeClr val="tx1"/>
                </a:solidFill>
              </a:rPr>
              <a:t>environment</a:t>
            </a:r>
          </a:p>
          <a:p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2400" b="1" dirty="0" smtClean="0">
                <a:solidFill>
                  <a:schemeClr val="tx1"/>
                </a:solidFill>
              </a:rPr>
              <a:t>5 and 8: Needs? </a:t>
            </a:r>
            <a:br>
              <a:rPr lang="en-US" sz="2400" b="1" dirty="0" smtClean="0">
                <a:solidFill>
                  <a:schemeClr val="tx1"/>
                </a:solidFill>
              </a:rPr>
            </a:b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77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304800"/>
            <a:ext cx="6705600" cy="12192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Reading the NGSS</a:t>
            </a:r>
            <a:endParaRPr lang="en-US" sz="4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Let’s Take a Look…</a:t>
            </a:r>
            <a:endParaRPr lang="en-US" sz="6600" dirty="0"/>
          </a:p>
        </p:txBody>
      </p:sp>
      <p:pic>
        <p:nvPicPr>
          <p:cNvPr id="1026" name="Picture 2" descr="C:\Users\mdaigler\AppData\Local\Microsoft\Windows\Temporary Internet Files\Content.IE5\PLEP2LEV\MP90044857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0"/>
            <a:ext cx="3733800" cy="367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23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848850" cy="728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830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NGSS Topic Progression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53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896112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173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5" y="242888"/>
            <a:ext cx="6343650" cy="637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911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33400"/>
            <a:ext cx="8668513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442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2400" y="457200"/>
            <a:ext cx="4572000" cy="5715000"/>
          </a:xfrm>
        </p:spPr>
        <p:txBody>
          <a:bodyPr/>
          <a:lstStyle/>
          <a:p>
            <a:r>
              <a:rPr lang="en-US" dirty="0" smtClean="0"/>
              <a:t>Take </a:t>
            </a:r>
            <a:r>
              <a:rPr lang="en-US" dirty="0" smtClean="0"/>
              <a:t>some time to </a:t>
            </a:r>
            <a:r>
              <a:rPr lang="en-US" dirty="0" smtClean="0"/>
              <a:t>explore…</a:t>
            </a:r>
            <a:endParaRPr lang="en-US" dirty="0"/>
          </a:p>
        </p:txBody>
      </p:sp>
      <p:pic>
        <p:nvPicPr>
          <p:cNvPr id="2050" name="Picture 2" descr="C:\Program Files (x86)\Microsoft Office 2010\MEDIA\CAGCAT10\j023413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14400"/>
            <a:ext cx="3200400" cy="340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54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81000"/>
            <a:ext cx="6781800" cy="57150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Instructional Science Kits BOCES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257005"/>
      </p:ext>
    </p:extLst>
  </p:cSld>
  <p:clrMapOvr>
    <a:masterClrMapping/>
  </p:clrMapOvr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204</TotalTime>
  <Words>86</Words>
  <Application>Microsoft Office PowerPoint</Application>
  <PresentationFormat>On-screen Show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Composite</vt:lpstr>
      <vt:lpstr>I. Understand NGSS structure and some background information/Framework  II.  Continue work on current content and skills and embed CCLS  III. Other needs?</vt:lpstr>
      <vt:lpstr>Let’s Take a Look…</vt:lpstr>
      <vt:lpstr>PowerPoint Presentation</vt:lpstr>
      <vt:lpstr>NGSS Topic Progression</vt:lpstr>
      <vt:lpstr>PowerPoint Presentation</vt:lpstr>
      <vt:lpstr>PowerPoint Presentation</vt:lpstr>
      <vt:lpstr>PowerPoint Presentation</vt:lpstr>
      <vt:lpstr>Take some time to explore…</vt:lpstr>
      <vt:lpstr>Instructional Science Kits BOCES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Starpoint</dc:creator>
  <cp:lastModifiedBy>E1 Staff</cp:lastModifiedBy>
  <cp:revision>11</cp:revision>
  <dcterms:created xsi:type="dcterms:W3CDTF">2013-01-10T18:15:37Z</dcterms:created>
  <dcterms:modified xsi:type="dcterms:W3CDTF">2013-01-24T03:00:22Z</dcterms:modified>
</cp:coreProperties>
</file>