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57" r:id="rId4"/>
    <p:sldId id="258" r:id="rId5"/>
    <p:sldId id="261" r:id="rId6"/>
    <p:sldId id="260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316A146-C82F-4C90-8BE0-EF62CF81A8FB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87F6A4-EFBB-401E-860A-C222224901C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mdaigler\Desktop\Cell%20City.mp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ngageny.org/resource/test-guides-for-english-language-arts-and-mathematic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9461" y="381000"/>
            <a:ext cx="7239000" cy="2438400"/>
          </a:xfrm>
        </p:spPr>
        <p:txBody>
          <a:bodyPr>
            <a:noAutofit/>
          </a:bodyPr>
          <a:lstStyle/>
          <a:p>
            <a:r>
              <a:rPr lang="en-US" sz="6000" dirty="0" smtClean="0"/>
              <a:t>Grand Island Science Meeting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200400"/>
            <a:ext cx="6629400" cy="1752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March 25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, 2013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0384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Professional Norms and Core Values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46482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Parking Lot for items not on the agenda but important to discuss (limit to ____ minutes before moving to the parking lot)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1228635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 we believe about education and value about education?</a:t>
            </a:r>
          </a:p>
          <a:p>
            <a:r>
              <a:rPr lang="en-US" dirty="0" smtClean="0"/>
              <a:t>What are some professional protocols for our meeting (i.e. speak respectfully)?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5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Cell City CCLS integration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4" y="1166034"/>
            <a:ext cx="4352925" cy="5663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74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hlinkClick r:id="rId2" action="ppaction://hlinkfile"/>
              </a:rPr>
              <a:t>Song 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696200" cy="34290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Summary – include what reading and writing standards does this activity integrate?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1464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Checking for understanding…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22389"/>
            <a:ext cx="7498080" cy="4800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Summary (3): </a:t>
            </a:r>
          </a:p>
          <a:p>
            <a:pPr lvl="1"/>
            <a:r>
              <a:rPr lang="en-US" sz="4000" dirty="0" smtClean="0"/>
              <a:t>What is the main idea of these passages/texts?</a:t>
            </a:r>
          </a:p>
          <a:p>
            <a:pPr lvl="1"/>
            <a:r>
              <a:rPr lang="en-US" sz="4000" dirty="0" smtClean="0"/>
              <a:t>Use evidence from both texts to support your answer.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7160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Rubrics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2pt rubric</a:t>
            </a:r>
          </a:p>
          <a:p>
            <a:pPr lvl="1"/>
            <a:r>
              <a:rPr lang="en-US" sz="3600" dirty="0" smtClean="0"/>
              <a:t>Can use with constructed responses</a:t>
            </a:r>
          </a:p>
          <a:p>
            <a:endParaRPr lang="en-US" sz="4000" dirty="0"/>
          </a:p>
          <a:p>
            <a:r>
              <a:rPr lang="en-US" sz="4000" dirty="0" smtClean="0"/>
              <a:t>4pt rubric </a:t>
            </a:r>
          </a:p>
          <a:p>
            <a:pPr lvl="1"/>
            <a:r>
              <a:rPr lang="en-US" sz="3600" dirty="0" smtClean="0"/>
              <a:t>Can use with informational writing (paper, labs, etc.)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1291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Let’s talk Lab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05000"/>
            <a:ext cx="7174992" cy="37338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Lab policy</a:t>
            </a:r>
          </a:p>
          <a:p>
            <a:pPr lvl="1"/>
            <a:r>
              <a:rPr lang="en-US" sz="4000" dirty="0" smtClean="0"/>
              <a:t>Look at </a:t>
            </a:r>
            <a:r>
              <a:rPr lang="en-US" sz="4000" dirty="0" err="1"/>
              <a:t>R</a:t>
            </a:r>
            <a:r>
              <a:rPr lang="en-US" sz="4000" dirty="0" err="1" smtClean="0"/>
              <a:t>egs</a:t>
            </a:r>
            <a:r>
              <a:rPr lang="en-US" sz="4000" dirty="0" smtClean="0"/>
              <a:t> (State Ed doc)</a:t>
            </a:r>
          </a:p>
          <a:p>
            <a:pPr lvl="1"/>
            <a:r>
              <a:rPr lang="en-US" sz="4000" dirty="0" smtClean="0"/>
              <a:t>Q and A from State Ed</a:t>
            </a:r>
          </a:p>
          <a:p>
            <a:pPr marL="402336" lvl="1" indent="0">
              <a:buNone/>
            </a:pPr>
            <a:endParaRPr lang="en-US" sz="4000" dirty="0" smtClean="0"/>
          </a:p>
          <a:p>
            <a:r>
              <a:rPr lang="en-US" sz="4400" dirty="0" smtClean="0"/>
              <a:t>Lab spiral and CCLS</a:t>
            </a:r>
            <a:endParaRPr lang="en-US" sz="4000" dirty="0" smtClean="0"/>
          </a:p>
          <a:p>
            <a:pPr lvl="1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542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</TotalTime>
  <Words>152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Grand Island Science Meeting</vt:lpstr>
      <vt:lpstr>Professional Norms and Core Values</vt:lpstr>
      <vt:lpstr>Cell City CCLS integration</vt:lpstr>
      <vt:lpstr>Song </vt:lpstr>
      <vt:lpstr>Checking for understanding…</vt:lpstr>
      <vt:lpstr>Rubrics</vt:lpstr>
      <vt:lpstr>Let’s talk Lab</vt:lpstr>
    </vt:vector>
  </TitlesOfParts>
  <Company>Erie 1 BOCES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 Island Science Facilitator Meeting</dc:title>
  <dc:creator>E1 Staff</dc:creator>
  <cp:lastModifiedBy>E1 Staff</cp:lastModifiedBy>
  <cp:revision>10</cp:revision>
  <dcterms:created xsi:type="dcterms:W3CDTF">2013-03-05T15:44:48Z</dcterms:created>
  <dcterms:modified xsi:type="dcterms:W3CDTF">2013-03-21T18:05:59Z</dcterms:modified>
</cp:coreProperties>
</file>